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41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1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0" r:id="rId2"/>
  </p:sldMasterIdLst>
  <p:notesMasterIdLst>
    <p:notesMasterId r:id="rId14"/>
  </p:notesMasterIdLst>
  <p:sldIdLst>
    <p:sldId id="256" r:id="rId3"/>
    <p:sldId id="1011" r:id="rId4"/>
    <p:sldId id="1012" r:id="rId5"/>
    <p:sldId id="1013" r:id="rId6"/>
    <p:sldId id="1014" r:id="rId7"/>
    <p:sldId id="1015" r:id="rId8"/>
    <p:sldId id="1016" r:id="rId9"/>
    <p:sldId id="600" r:id="rId10"/>
    <p:sldId id="1020" r:id="rId11"/>
    <p:sldId id="1021" r:id="rId12"/>
    <p:sldId id="1018" r:id="rId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339966"/>
    <a:srgbClr val="DE5A00"/>
    <a:srgbClr val="000000"/>
    <a:srgbClr val="CF7C03"/>
    <a:srgbClr val="C00000"/>
    <a:srgbClr val="00C478"/>
    <a:srgbClr val="00C450"/>
    <a:srgbClr val="00C4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94" autoAdjust="0"/>
    <p:restoredTop sz="95468" autoAdjust="0"/>
  </p:normalViewPr>
  <p:slideViewPr>
    <p:cSldViewPr>
      <p:cViewPr varScale="1">
        <p:scale>
          <a:sx n="111" d="100"/>
          <a:sy n="111" d="100"/>
        </p:scale>
        <p:origin x="182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6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customXml" Target="../customXml/item3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customXml" Target="../customXml/item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1D9947E-897F-4102-B1E4-8D31B8AAFF31}" type="datetimeFigureOut">
              <a:rPr lang="en-ZA"/>
              <a:pPr>
                <a:defRPr/>
              </a:pPr>
              <a:t>2025/07/30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ZA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ZA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08EE7EA-DCE3-4C00-B192-074613195793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67545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Moodle log-on:</a:t>
            </a:r>
          </a:p>
          <a:p>
            <a:r>
              <a:rPr lang="en-US" dirty="0"/>
              <a:t>Use this website address to access the Moodle site.   It might be a good idea to create this</a:t>
            </a:r>
            <a:r>
              <a:rPr lang="en-US" baseline="0" dirty="0"/>
              <a:t> link as a favorite or shortcut in your internet browser for easy access to Moodle every time.</a:t>
            </a:r>
          </a:p>
          <a:p>
            <a:pPr marL="228600" indent="-228600">
              <a:buAutoNum type="arabicPeriod"/>
            </a:pPr>
            <a:r>
              <a:rPr lang="en-US" baseline="0" dirty="0"/>
              <a:t>Moodle is a secure system where all user activities can be tracked.   You will receive username and default password information from the society via email once you’ve successfully registered for a course.  Use this information to log-on to Moodle for the 1</a:t>
            </a:r>
            <a:r>
              <a:rPr lang="en-US" baseline="30000" dirty="0"/>
              <a:t>st</a:t>
            </a:r>
            <a:r>
              <a:rPr lang="en-US" baseline="0" dirty="0"/>
              <a:t> time.</a:t>
            </a:r>
          </a:p>
          <a:p>
            <a:pPr marL="228600" indent="-228600">
              <a:buAutoNum type="arabicPeriod"/>
            </a:pPr>
            <a:r>
              <a:rPr lang="en-US" baseline="0" dirty="0"/>
              <a:t>After your 1</a:t>
            </a:r>
            <a:r>
              <a:rPr lang="en-US" baseline="30000" dirty="0"/>
              <a:t>st</a:t>
            </a:r>
            <a:r>
              <a:rPr lang="en-US" baseline="0" dirty="0"/>
              <a:t> log-on the system will ask you to change your password to ensure that only you can access your account.   </a:t>
            </a:r>
          </a:p>
          <a:p>
            <a:pPr marL="228600" indent="-228600">
              <a:buAutoNum type="arabicPeriod"/>
            </a:pPr>
            <a:r>
              <a:rPr lang="en-US" baseline="0" dirty="0"/>
              <a:t>This new password must adhere to the following conditions: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baseline="0" dirty="0"/>
              <a:t>It must be at least 8 characters long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baseline="0" dirty="0"/>
              <a:t>It must contain at least 1 uppercase letter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baseline="0" dirty="0"/>
              <a:t>It must contain at least 1 special character like a question mark or hash sign etc.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baseline="0" dirty="0"/>
              <a:t>Only passwords meeting these conditions will be accepted by the system.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baseline="0" dirty="0"/>
              <a:t>4. Tip – tick the “remember username” box on the login screen for the system to remember your username and password details for easy access every time.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en-US" baseline="0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baseline="0" dirty="0"/>
              <a:t>If you register for additional courses you will still use the same username and password to access all your courses in Moodle.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8EE7EA-DCE3-4C00-B192-074613195793}" type="slidenum">
              <a:rPr lang="en-ZA" smtClean="0"/>
              <a:pPr>
                <a:defRPr/>
              </a:pPr>
              <a:t>2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15032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Moodle log-on:</a:t>
            </a:r>
          </a:p>
          <a:p>
            <a:r>
              <a:rPr lang="en-US" dirty="0"/>
              <a:t>Use this website address to access the Moodle site.   It might be a good idea to create this</a:t>
            </a:r>
            <a:r>
              <a:rPr lang="en-US" baseline="0" dirty="0"/>
              <a:t> link as a favorite or shortcut in your internet browser for easy access to Moodle every time.</a:t>
            </a:r>
          </a:p>
          <a:p>
            <a:pPr marL="228600" indent="-228600">
              <a:buAutoNum type="arabicPeriod"/>
            </a:pPr>
            <a:r>
              <a:rPr lang="en-US" baseline="0" dirty="0"/>
              <a:t>Moodle is a secure system where all user activities can be tracked.   You will receive username and default password information from the society via email once you’ve successfully registered for a course.  Use this information to log-on to Moodle for the 1</a:t>
            </a:r>
            <a:r>
              <a:rPr lang="en-US" baseline="30000" dirty="0"/>
              <a:t>st</a:t>
            </a:r>
            <a:r>
              <a:rPr lang="en-US" baseline="0" dirty="0"/>
              <a:t> time.</a:t>
            </a:r>
          </a:p>
          <a:p>
            <a:pPr marL="228600" indent="-228600">
              <a:buAutoNum type="arabicPeriod"/>
            </a:pPr>
            <a:r>
              <a:rPr lang="en-US" baseline="0" dirty="0"/>
              <a:t>After your 1</a:t>
            </a:r>
            <a:r>
              <a:rPr lang="en-US" baseline="30000" dirty="0"/>
              <a:t>st</a:t>
            </a:r>
            <a:r>
              <a:rPr lang="en-US" baseline="0" dirty="0"/>
              <a:t> log-on the system will ask you to change your password to ensure that only you can access your account.   </a:t>
            </a:r>
          </a:p>
          <a:p>
            <a:pPr marL="228600" indent="-228600">
              <a:buAutoNum type="arabicPeriod"/>
            </a:pPr>
            <a:r>
              <a:rPr lang="en-US" baseline="0" dirty="0"/>
              <a:t>This new password must adhere to the following conditions: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baseline="0" dirty="0"/>
              <a:t>It must be at least 8 characters long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baseline="0" dirty="0"/>
              <a:t>It must contain at least 1 uppercase letter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baseline="0" dirty="0"/>
              <a:t>It must contain at least 1 special character like a question mark or hash sign etc.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baseline="0" dirty="0"/>
              <a:t>Only passwords meeting these conditions will be accepted by the system.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baseline="0" dirty="0"/>
              <a:t>4. Tip – tick the “remember username” box on the login screen for the system to remember your username and password details for easy access every time.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en-US" baseline="0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baseline="0" dirty="0"/>
              <a:t>If you register for additional courses you will still use the same username and password to access all your courses in Moodle.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8EE7EA-DCE3-4C00-B192-074613195793}" type="slidenum">
              <a:rPr lang="en-ZA" smtClean="0"/>
              <a:pPr>
                <a:defRPr/>
              </a:pPr>
              <a:t>3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76873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Moodle log-on:</a:t>
            </a:r>
          </a:p>
          <a:p>
            <a:r>
              <a:rPr lang="en-US" dirty="0"/>
              <a:t>Use this website address to access the Moodle site.   It might be a good idea to create this</a:t>
            </a:r>
            <a:r>
              <a:rPr lang="en-US" baseline="0" dirty="0"/>
              <a:t> link as a favorite or shortcut in your internet browser for easy access to Moodle every time.</a:t>
            </a:r>
          </a:p>
          <a:p>
            <a:pPr marL="228600" indent="-228600">
              <a:buAutoNum type="arabicPeriod"/>
            </a:pPr>
            <a:r>
              <a:rPr lang="en-US" baseline="0" dirty="0"/>
              <a:t>Moodle is a secure system where all user activities can be tracked.   You will receive username and default password information from the society via email once you’ve successfully registered for a course.  Use this information to log-on to Moodle for the 1</a:t>
            </a:r>
            <a:r>
              <a:rPr lang="en-US" baseline="30000" dirty="0"/>
              <a:t>st</a:t>
            </a:r>
            <a:r>
              <a:rPr lang="en-US" baseline="0" dirty="0"/>
              <a:t> time.</a:t>
            </a:r>
          </a:p>
          <a:p>
            <a:pPr marL="228600" indent="-228600">
              <a:buAutoNum type="arabicPeriod"/>
            </a:pPr>
            <a:r>
              <a:rPr lang="en-US" baseline="0" dirty="0"/>
              <a:t>After your 1</a:t>
            </a:r>
            <a:r>
              <a:rPr lang="en-US" baseline="30000" dirty="0"/>
              <a:t>st</a:t>
            </a:r>
            <a:r>
              <a:rPr lang="en-US" baseline="0" dirty="0"/>
              <a:t> log-on the system will ask you to change your password to ensure that only you can access your account.   </a:t>
            </a:r>
          </a:p>
          <a:p>
            <a:pPr marL="228600" indent="-228600">
              <a:buAutoNum type="arabicPeriod"/>
            </a:pPr>
            <a:r>
              <a:rPr lang="en-US" baseline="0" dirty="0"/>
              <a:t>This new password must adhere to the following conditions: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baseline="0" dirty="0"/>
              <a:t>It must be at least 8 characters long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baseline="0" dirty="0"/>
              <a:t>It must contain at least 1 uppercase letter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baseline="0" dirty="0"/>
              <a:t>It must contain at least 1 special character like a question mark or hash sign etc.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baseline="0" dirty="0"/>
              <a:t>Only passwords meeting these conditions will be accepted by the system.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baseline="0" dirty="0"/>
              <a:t>4. Tip – tick the “remember username” box on the login screen for the system to remember your username and password details for easy access every time.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en-US" baseline="0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baseline="0" dirty="0"/>
              <a:t>If you register for additional courses you will still use the same username and password to access all your courses in Moodle.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8EE7EA-DCE3-4C00-B192-074613195793}" type="slidenum">
              <a:rPr lang="en-ZA" smtClean="0"/>
              <a:pPr>
                <a:defRPr/>
              </a:pPr>
              <a:t>4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4678543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Moodle log-on:</a:t>
            </a:r>
          </a:p>
          <a:p>
            <a:r>
              <a:rPr lang="en-US" dirty="0"/>
              <a:t>Use this website address to access the Moodle site.   It might be a good idea to create this</a:t>
            </a:r>
            <a:r>
              <a:rPr lang="en-US" baseline="0" dirty="0"/>
              <a:t> link as a favorite or shortcut in your internet browser for easy access to Moodle every time.</a:t>
            </a:r>
          </a:p>
          <a:p>
            <a:pPr marL="228600" indent="-228600">
              <a:buAutoNum type="arabicPeriod"/>
            </a:pPr>
            <a:r>
              <a:rPr lang="en-US" baseline="0" dirty="0"/>
              <a:t>Moodle is a secure system where all user activities can be tracked.   You will receive username and default password information from the society via email once you’ve successfully registered for a course.  Use this information to log-on to Moodle for the 1</a:t>
            </a:r>
            <a:r>
              <a:rPr lang="en-US" baseline="30000" dirty="0"/>
              <a:t>st</a:t>
            </a:r>
            <a:r>
              <a:rPr lang="en-US" baseline="0" dirty="0"/>
              <a:t> time.</a:t>
            </a:r>
          </a:p>
          <a:p>
            <a:pPr marL="228600" indent="-228600">
              <a:buAutoNum type="arabicPeriod"/>
            </a:pPr>
            <a:r>
              <a:rPr lang="en-US" baseline="0" dirty="0"/>
              <a:t>After your 1</a:t>
            </a:r>
            <a:r>
              <a:rPr lang="en-US" baseline="30000" dirty="0"/>
              <a:t>st</a:t>
            </a:r>
            <a:r>
              <a:rPr lang="en-US" baseline="0" dirty="0"/>
              <a:t> log-on the system will ask you to change your password to ensure that only you can access your account.   </a:t>
            </a:r>
          </a:p>
          <a:p>
            <a:pPr marL="228600" indent="-228600">
              <a:buAutoNum type="arabicPeriod"/>
            </a:pPr>
            <a:r>
              <a:rPr lang="en-US" baseline="0" dirty="0"/>
              <a:t>This new password must adhere to the following conditions: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baseline="0" dirty="0"/>
              <a:t>It must be at least 8 characters long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baseline="0" dirty="0"/>
              <a:t>It must contain at least 1 uppercase letter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baseline="0" dirty="0"/>
              <a:t>It must contain at least 1 special character like a question mark or hash sign etc.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baseline="0" dirty="0"/>
              <a:t>Only passwords meeting these conditions will be accepted by the system.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baseline="0" dirty="0"/>
              <a:t>4. Tip – tick the “remember username” box on the login screen for the system to remember your username and password details for easy access every time.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en-US" baseline="0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baseline="0" dirty="0"/>
              <a:t>If you register for additional courses you will still use the same username and password to access all your courses in Moodle.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8EE7EA-DCE3-4C00-B192-074613195793}" type="slidenum">
              <a:rPr lang="en-ZA" smtClean="0"/>
              <a:pPr>
                <a:defRPr/>
              </a:pPr>
              <a:t>5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003666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1E044-3EA6-4167-A0FB-D05C215FD2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54129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/>
              <a:t>Word embedding video</a:t>
            </a:r>
          </a:p>
          <a:p>
            <a:r>
              <a:rPr lang="en-ZA" dirty="0"/>
              <a:t>Emotion video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1E044-3EA6-4167-A0FB-D05C215FD2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73129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Moodle log-on:</a:t>
            </a:r>
          </a:p>
          <a:p>
            <a:r>
              <a:rPr lang="en-US" dirty="0"/>
              <a:t>Use this website address to access the Moodle site.   It might be a good idea to create this</a:t>
            </a:r>
            <a:r>
              <a:rPr lang="en-US" baseline="0" dirty="0"/>
              <a:t> link as a favorite or shortcut in your internet browser for easy access to Moodle every time.</a:t>
            </a:r>
          </a:p>
          <a:p>
            <a:pPr marL="228600" indent="-228600">
              <a:buAutoNum type="arabicPeriod"/>
            </a:pPr>
            <a:r>
              <a:rPr lang="en-US" baseline="0" dirty="0"/>
              <a:t>Moodle is a secure system where all user activities can be tracked.   You will receive username and default password information from the society via email once you’ve successfully registered for a course.  Use this information to log-on to Moodle for the 1</a:t>
            </a:r>
            <a:r>
              <a:rPr lang="en-US" baseline="30000" dirty="0"/>
              <a:t>st</a:t>
            </a:r>
            <a:r>
              <a:rPr lang="en-US" baseline="0" dirty="0"/>
              <a:t> time.</a:t>
            </a:r>
          </a:p>
          <a:p>
            <a:pPr marL="228600" indent="-228600">
              <a:buAutoNum type="arabicPeriod"/>
            </a:pPr>
            <a:r>
              <a:rPr lang="en-US" baseline="0" dirty="0"/>
              <a:t>After your 1</a:t>
            </a:r>
            <a:r>
              <a:rPr lang="en-US" baseline="30000" dirty="0"/>
              <a:t>st</a:t>
            </a:r>
            <a:r>
              <a:rPr lang="en-US" baseline="0" dirty="0"/>
              <a:t> log-on the system will ask you to change your password to ensure that only you can access your account.   </a:t>
            </a:r>
          </a:p>
          <a:p>
            <a:pPr marL="228600" indent="-228600">
              <a:buAutoNum type="arabicPeriod"/>
            </a:pPr>
            <a:r>
              <a:rPr lang="en-US" baseline="0" dirty="0"/>
              <a:t>This new password must adhere to the following conditions: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baseline="0" dirty="0"/>
              <a:t>It must be at least 8 characters long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baseline="0" dirty="0"/>
              <a:t>It must contain at least 1 uppercase letter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baseline="0" dirty="0"/>
              <a:t>It must contain at least 1 special character like a question mark or hash sign etc.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baseline="0" dirty="0"/>
              <a:t>Only passwords meeting these conditions will be accepted by the system.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baseline="0" dirty="0"/>
              <a:t>4. Tip – tick the “remember username” box on the login screen for the system to remember your username and password details for easy access every time.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en-US" baseline="0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baseline="0" dirty="0"/>
              <a:t>If you register for additional courses you will still use the same username and password to access all your courses in Moodle.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8EE7EA-DCE3-4C00-B192-074613195793}" type="slidenum">
              <a:rPr lang="en-ZA" smtClean="0"/>
              <a:pPr>
                <a:defRPr/>
              </a:pPr>
              <a:t>9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961584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Moodle log-on:</a:t>
            </a:r>
          </a:p>
          <a:p>
            <a:r>
              <a:rPr lang="en-US" dirty="0"/>
              <a:t>Use this website address to access the Moodle site.   It might be a good idea to create this</a:t>
            </a:r>
            <a:r>
              <a:rPr lang="en-US" baseline="0" dirty="0"/>
              <a:t> link as a favorite or shortcut in your internet browser for easy access to Moodle every time.</a:t>
            </a:r>
          </a:p>
          <a:p>
            <a:pPr marL="228600" indent="-228600">
              <a:buAutoNum type="arabicPeriod"/>
            </a:pPr>
            <a:r>
              <a:rPr lang="en-US" baseline="0" dirty="0"/>
              <a:t>Moodle is a secure system where all user activities can be tracked.   You will receive username and default password information from the society via email once you’ve successfully registered for a course.  Use this information to log-on to Moodle for the 1</a:t>
            </a:r>
            <a:r>
              <a:rPr lang="en-US" baseline="30000" dirty="0"/>
              <a:t>st</a:t>
            </a:r>
            <a:r>
              <a:rPr lang="en-US" baseline="0" dirty="0"/>
              <a:t> time.</a:t>
            </a:r>
          </a:p>
          <a:p>
            <a:pPr marL="228600" indent="-228600">
              <a:buAutoNum type="arabicPeriod"/>
            </a:pPr>
            <a:r>
              <a:rPr lang="en-US" baseline="0" dirty="0"/>
              <a:t>After your 1</a:t>
            </a:r>
            <a:r>
              <a:rPr lang="en-US" baseline="30000" dirty="0"/>
              <a:t>st</a:t>
            </a:r>
            <a:r>
              <a:rPr lang="en-US" baseline="0" dirty="0"/>
              <a:t> log-on the system will ask you to change your password to ensure that only you can access your account.   </a:t>
            </a:r>
          </a:p>
          <a:p>
            <a:pPr marL="228600" indent="-228600">
              <a:buAutoNum type="arabicPeriod"/>
            </a:pPr>
            <a:r>
              <a:rPr lang="en-US" baseline="0" dirty="0"/>
              <a:t>This new password must adhere to the following conditions: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baseline="0" dirty="0"/>
              <a:t>It must be at least 8 characters long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baseline="0" dirty="0"/>
              <a:t>It must contain at least 1 uppercase letter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baseline="0" dirty="0"/>
              <a:t>It must contain at least 1 special character like a question mark or hash sign etc.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baseline="0" dirty="0"/>
              <a:t>Only passwords meeting these conditions will be accepted by the system.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baseline="0" dirty="0"/>
              <a:t>4. Tip – tick the “remember username” box on the login screen for the system to remember your username and password details for easy access every time.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en-US" baseline="0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baseline="0" dirty="0"/>
              <a:t>If you register for additional courses you will still use the same username and password to access all your courses in Moodle.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8EE7EA-DCE3-4C00-B192-074613195793}" type="slidenum">
              <a:rPr lang="en-ZA" smtClean="0"/>
              <a:pPr>
                <a:defRPr/>
              </a:pPr>
              <a:t>11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65313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7187E2-73A7-4F0D-AF13-1E1959219C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804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23FF57-415F-4004-9178-180C1E74BD7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192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C4A7D1-A6F7-4CE3-9B3C-D48CF076FD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224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35C583-B99C-4919-BCD1-8BC589E0C1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115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E77F3-FB6D-4B7D-9E54-5EF9BDA8D0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648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023093-48EC-4902-B09F-7F21F9F611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058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BFD13-4979-4A8F-905C-03B6822B4E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802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826E32-FA47-4B5A-8D25-BB5BE0DD93E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564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3179E6-1D0F-4F98-85F6-FAE388ECBC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825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2BCBF3-58E2-4B17-9800-AA541AC05A8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893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EBF61A-CA2C-444A-ACA9-6D08629EB6E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7663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S0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4"/>
            <a:ext cx="9144001" cy="3640664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0774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S0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833937" y="1"/>
            <a:ext cx="2310063" cy="3367315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833937" y="3490685"/>
            <a:ext cx="2310063" cy="3367315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4437247" y="1"/>
            <a:ext cx="2310063" cy="3367315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437247" y="3490685"/>
            <a:ext cx="2310063" cy="3367315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4551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S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1" y="974041"/>
            <a:ext cx="8368363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381001" y="376816"/>
            <a:ext cx="8368363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642008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S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1" y="974041"/>
            <a:ext cx="8368363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1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381001" y="376816"/>
            <a:ext cx="8368363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3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895492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72426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S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2" y="3"/>
            <a:ext cx="9143999" cy="6857999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1" y="974041"/>
            <a:ext cx="8368363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/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381001" y="376816"/>
            <a:ext cx="8368363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411400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S0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2" y="1523999"/>
            <a:ext cx="9143999" cy="4504268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1" y="974041"/>
            <a:ext cx="8368363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381001" y="376816"/>
            <a:ext cx="8368363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532299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S0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2" y="1523999"/>
            <a:ext cx="4546599" cy="4504268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1" y="974041"/>
            <a:ext cx="8368363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381001" y="376816"/>
            <a:ext cx="8368363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889230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S0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14642" y="323478"/>
            <a:ext cx="2155303" cy="2867865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14642" y="3339394"/>
            <a:ext cx="2155303" cy="2867865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2657329" y="323478"/>
            <a:ext cx="2155303" cy="2867865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2657329" y="3339394"/>
            <a:ext cx="2155303" cy="2867865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0860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S0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341748" y="323478"/>
            <a:ext cx="2155303" cy="2867865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341748" y="3339394"/>
            <a:ext cx="2155303" cy="2867865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584435" y="323478"/>
            <a:ext cx="2155303" cy="2867865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584435" y="3339394"/>
            <a:ext cx="2155303" cy="2867865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6282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S0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4"/>
            <a:ext cx="9144001" cy="3105749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8582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S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3"/>
            <a:ext cx="9144001" cy="4140197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7335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S0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952387" y="0"/>
            <a:ext cx="3403997" cy="68580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7A65C5F-96F5-46A1-A9C4-D8237C40F2D8}"/>
              </a:ext>
            </a:extLst>
          </p:cNvPr>
          <p:cNvSpPr/>
          <p:nvPr userDrawn="1"/>
        </p:nvSpPr>
        <p:spPr>
          <a:xfrm>
            <a:off x="136188" y="6394315"/>
            <a:ext cx="1011677" cy="3501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4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B83323-B3D8-4B51-8CFC-3DAC1DBA7E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13" y="6394639"/>
            <a:ext cx="1388452" cy="27895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5A744D3-8DDB-4172-A395-A04F3F01668D}"/>
              </a:ext>
            </a:extLst>
          </p:cNvPr>
          <p:cNvSpPr/>
          <p:nvPr userDrawn="1"/>
        </p:nvSpPr>
        <p:spPr>
          <a:xfrm>
            <a:off x="8408143" y="6251643"/>
            <a:ext cx="554153" cy="6063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2400"/>
          </a:p>
        </p:txBody>
      </p:sp>
    </p:spTree>
    <p:extLst>
      <p:ext uri="{BB962C8B-B14F-4D97-AF65-F5344CB8AC3E}">
        <p14:creationId xmlns:p14="http://schemas.microsoft.com/office/powerpoint/2010/main" val="35521917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S0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466387"/>
            <a:ext cx="9144000" cy="35433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1" y="974041"/>
            <a:ext cx="8368363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381001" y="376816"/>
            <a:ext cx="8368363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774324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S0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7304637" y="336140"/>
            <a:ext cx="1435200" cy="1892968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bIns="457200" anchor="ctr"/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7304637" y="2343464"/>
            <a:ext cx="1435200" cy="1892968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bIns="457200" anchor="ctr"/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7304637" y="4350788"/>
            <a:ext cx="1435200" cy="1892968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bIns="457200" anchor="ctr"/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71112" y="336140"/>
            <a:ext cx="1435200" cy="1892968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bIns="457200" anchor="ctr"/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5771112" y="2343464"/>
            <a:ext cx="1435200" cy="1892968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bIns="457200" anchor="ctr"/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5771112" y="4350788"/>
            <a:ext cx="1435200" cy="1892968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bIns="457200" anchor="ctr"/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4237587" y="336140"/>
            <a:ext cx="1435200" cy="1892968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bIns="457200" anchor="ctr"/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37587" y="2343464"/>
            <a:ext cx="1435200" cy="1892968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bIns="457200" anchor="ctr"/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4237587" y="4350788"/>
            <a:ext cx="1435200" cy="1892968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bIns="457200" anchor="ctr"/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2217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S0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icture Placeholder 7"/>
          <p:cNvSpPr>
            <a:spLocks noGrp="1"/>
          </p:cNvSpPr>
          <p:nvPr>
            <p:ph type="pic" sz="quarter" idx="19" hasCustomPrompt="1"/>
          </p:nvPr>
        </p:nvSpPr>
        <p:spPr>
          <a:xfrm>
            <a:off x="737386" y="1376003"/>
            <a:ext cx="1279158" cy="1708003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91440" anchor="b"/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75" name="Picture Placeholder 7"/>
          <p:cNvSpPr>
            <a:spLocks noGrp="1"/>
          </p:cNvSpPr>
          <p:nvPr>
            <p:ph type="pic" sz="quarter" idx="30" hasCustomPrompt="1"/>
          </p:nvPr>
        </p:nvSpPr>
        <p:spPr>
          <a:xfrm>
            <a:off x="3923673" y="1376003"/>
            <a:ext cx="1279158" cy="1708003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91440" anchor="b"/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94" name="Picture Placeholder 7"/>
          <p:cNvSpPr>
            <a:spLocks noGrp="1"/>
          </p:cNvSpPr>
          <p:nvPr>
            <p:ph type="pic" sz="quarter" idx="38" hasCustomPrompt="1"/>
          </p:nvPr>
        </p:nvSpPr>
        <p:spPr>
          <a:xfrm>
            <a:off x="7109960" y="1376003"/>
            <a:ext cx="1279158" cy="1708003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91440" anchor="b"/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39" hasCustomPrompt="1"/>
          </p:nvPr>
        </p:nvSpPr>
        <p:spPr>
          <a:xfrm>
            <a:off x="737386" y="3891408"/>
            <a:ext cx="1279158" cy="1708003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91440" anchor="b"/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40" hasCustomPrompt="1"/>
          </p:nvPr>
        </p:nvSpPr>
        <p:spPr>
          <a:xfrm>
            <a:off x="3923673" y="3891408"/>
            <a:ext cx="1279158" cy="1708003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91440" anchor="b"/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41" hasCustomPrompt="1"/>
          </p:nvPr>
        </p:nvSpPr>
        <p:spPr>
          <a:xfrm>
            <a:off x="7109960" y="3891408"/>
            <a:ext cx="1279158" cy="1708003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91440" anchor="b"/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1" y="974041"/>
            <a:ext cx="8368363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14" name="Title 2"/>
          <p:cNvSpPr>
            <a:spLocks noGrp="1"/>
          </p:cNvSpPr>
          <p:nvPr>
            <p:ph type="title"/>
          </p:nvPr>
        </p:nvSpPr>
        <p:spPr>
          <a:xfrm>
            <a:off x="381001" y="376816"/>
            <a:ext cx="8368363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767184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S0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1" y="974041"/>
            <a:ext cx="8368363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13" name="Title 2"/>
          <p:cNvSpPr>
            <a:spLocks noGrp="1"/>
          </p:cNvSpPr>
          <p:nvPr>
            <p:ph type="title"/>
          </p:nvPr>
        </p:nvSpPr>
        <p:spPr>
          <a:xfrm>
            <a:off x="381001" y="376816"/>
            <a:ext cx="8368363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1" name="Picture Placeholder 7"/>
          <p:cNvSpPr>
            <a:spLocks noGrp="1"/>
          </p:cNvSpPr>
          <p:nvPr>
            <p:ph type="pic" sz="quarter" idx="19" hasCustomPrompt="1"/>
          </p:nvPr>
        </p:nvSpPr>
        <p:spPr>
          <a:xfrm>
            <a:off x="1061674" y="1654576"/>
            <a:ext cx="973812" cy="1300291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91440" anchor="b"/>
          <a:lstStyle>
            <a:lvl1pPr algn="ctr" rtl="0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2" name="Picture Placeholder 7"/>
          <p:cNvSpPr>
            <a:spLocks noGrp="1"/>
          </p:cNvSpPr>
          <p:nvPr>
            <p:ph type="pic" sz="quarter" idx="20" hasCustomPrompt="1"/>
          </p:nvPr>
        </p:nvSpPr>
        <p:spPr>
          <a:xfrm>
            <a:off x="3050264" y="1654576"/>
            <a:ext cx="973812" cy="1300291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91440" anchor="b"/>
          <a:lstStyle>
            <a:lvl1pPr algn="ctr" rtl="0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4" name="Picture Placeholder 7"/>
          <p:cNvSpPr>
            <a:spLocks noGrp="1"/>
          </p:cNvSpPr>
          <p:nvPr>
            <p:ph type="pic" sz="quarter" idx="21" hasCustomPrompt="1"/>
          </p:nvPr>
        </p:nvSpPr>
        <p:spPr>
          <a:xfrm>
            <a:off x="5084268" y="1654576"/>
            <a:ext cx="973812" cy="1300291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91440" anchor="b"/>
          <a:lstStyle>
            <a:lvl1pPr algn="ctr" rtl="0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5" name="Picture Placeholder 7"/>
          <p:cNvSpPr>
            <a:spLocks noGrp="1"/>
          </p:cNvSpPr>
          <p:nvPr>
            <p:ph type="pic" sz="quarter" idx="22" hasCustomPrompt="1"/>
          </p:nvPr>
        </p:nvSpPr>
        <p:spPr>
          <a:xfrm>
            <a:off x="7108514" y="1654576"/>
            <a:ext cx="973812" cy="1300291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91440" anchor="b"/>
          <a:lstStyle>
            <a:lvl1pPr algn="ctr" rtl="0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3" name="Picture Placeholder 7"/>
          <p:cNvSpPr>
            <a:spLocks noGrp="1"/>
          </p:cNvSpPr>
          <p:nvPr>
            <p:ph type="pic" sz="quarter" idx="23" hasCustomPrompt="1"/>
          </p:nvPr>
        </p:nvSpPr>
        <p:spPr>
          <a:xfrm>
            <a:off x="1061674" y="4034653"/>
            <a:ext cx="973812" cy="1300291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91440" anchor="b"/>
          <a:lstStyle>
            <a:lvl1pPr algn="ctr" rtl="0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4" name="Picture Placeholder 7"/>
          <p:cNvSpPr>
            <a:spLocks noGrp="1"/>
          </p:cNvSpPr>
          <p:nvPr>
            <p:ph type="pic" sz="quarter" idx="24" hasCustomPrompt="1"/>
          </p:nvPr>
        </p:nvSpPr>
        <p:spPr>
          <a:xfrm>
            <a:off x="3050264" y="4034653"/>
            <a:ext cx="973812" cy="1300291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91440" anchor="b"/>
          <a:lstStyle>
            <a:lvl1pPr algn="ctr" rtl="0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6" name="Picture Placeholder 7"/>
          <p:cNvSpPr>
            <a:spLocks noGrp="1"/>
          </p:cNvSpPr>
          <p:nvPr>
            <p:ph type="pic" sz="quarter" idx="25" hasCustomPrompt="1"/>
          </p:nvPr>
        </p:nvSpPr>
        <p:spPr>
          <a:xfrm>
            <a:off x="5084268" y="4034653"/>
            <a:ext cx="973812" cy="1300291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91440" anchor="b"/>
          <a:lstStyle>
            <a:lvl1pPr algn="ctr" rtl="0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7" name="Picture Placeholder 7"/>
          <p:cNvSpPr>
            <a:spLocks noGrp="1"/>
          </p:cNvSpPr>
          <p:nvPr>
            <p:ph type="pic" sz="quarter" idx="26" hasCustomPrompt="1"/>
          </p:nvPr>
        </p:nvSpPr>
        <p:spPr>
          <a:xfrm>
            <a:off x="7108514" y="4034653"/>
            <a:ext cx="973812" cy="1300291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91440" anchor="b"/>
          <a:lstStyle>
            <a:lvl1pPr algn="ctr" rtl="0">
              <a:buNone/>
              <a:defRPr sz="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15212371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S0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7"/>
          <p:cNvSpPr>
            <a:spLocks noGrp="1"/>
          </p:cNvSpPr>
          <p:nvPr>
            <p:ph type="pic" sz="quarter" idx="19" hasCustomPrompt="1"/>
          </p:nvPr>
        </p:nvSpPr>
        <p:spPr>
          <a:xfrm>
            <a:off x="643748" y="997756"/>
            <a:ext cx="1279158" cy="1708003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91440" anchor="b"/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3" name="Picture Placeholder 7"/>
          <p:cNvSpPr>
            <a:spLocks noGrp="1"/>
          </p:cNvSpPr>
          <p:nvPr>
            <p:ph type="pic" sz="quarter" idx="30" hasCustomPrompt="1"/>
          </p:nvPr>
        </p:nvSpPr>
        <p:spPr>
          <a:xfrm>
            <a:off x="2308443" y="997756"/>
            <a:ext cx="1279158" cy="1708003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91440" anchor="b"/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5" name="Picture Placeholder 7"/>
          <p:cNvSpPr>
            <a:spLocks noGrp="1"/>
          </p:cNvSpPr>
          <p:nvPr>
            <p:ph type="pic" sz="quarter" idx="39" hasCustomPrompt="1"/>
          </p:nvPr>
        </p:nvSpPr>
        <p:spPr>
          <a:xfrm>
            <a:off x="643748" y="4057904"/>
            <a:ext cx="1279158" cy="1708003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91440" anchor="b"/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6" name="Picture Placeholder 7"/>
          <p:cNvSpPr>
            <a:spLocks noGrp="1"/>
          </p:cNvSpPr>
          <p:nvPr>
            <p:ph type="pic" sz="quarter" idx="40" hasCustomPrompt="1"/>
          </p:nvPr>
        </p:nvSpPr>
        <p:spPr>
          <a:xfrm>
            <a:off x="2308443" y="4057904"/>
            <a:ext cx="1279158" cy="1708003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91440" anchor="b"/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8" name="Picture Placeholder 7"/>
          <p:cNvSpPr>
            <a:spLocks noGrp="1"/>
          </p:cNvSpPr>
          <p:nvPr>
            <p:ph type="pic" sz="quarter" idx="41" hasCustomPrompt="1"/>
          </p:nvPr>
        </p:nvSpPr>
        <p:spPr>
          <a:xfrm>
            <a:off x="3973138" y="997756"/>
            <a:ext cx="1279158" cy="1708003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91440" anchor="b"/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9" name="Picture Placeholder 7"/>
          <p:cNvSpPr>
            <a:spLocks noGrp="1"/>
          </p:cNvSpPr>
          <p:nvPr>
            <p:ph type="pic" sz="quarter" idx="42" hasCustomPrompt="1"/>
          </p:nvPr>
        </p:nvSpPr>
        <p:spPr>
          <a:xfrm>
            <a:off x="5637833" y="997756"/>
            <a:ext cx="1279158" cy="1708003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91440" anchor="b"/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1" name="Picture Placeholder 7"/>
          <p:cNvSpPr>
            <a:spLocks noGrp="1"/>
          </p:cNvSpPr>
          <p:nvPr>
            <p:ph type="pic" sz="quarter" idx="43" hasCustomPrompt="1"/>
          </p:nvPr>
        </p:nvSpPr>
        <p:spPr>
          <a:xfrm>
            <a:off x="3973138" y="4057904"/>
            <a:ext cx="1279158" cy="1708003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91440" anchor="b"/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2" name="Picture Placeholder 7"/>
          <p:cNvSpPr>
            <a:spLocks noGrp="1"/>
          </p:cNvSpPr>
          <p:nvPr>
            <p:ph type="pic" sz="quarter" idx="44" hasCustomPrompt="1"/>
          </p:nvPr>
        </p:nvSpPr>
        <p:spPr>
          <a:xfrm>
            <a:off x="5637833" y="4057904"/>
            <a:ext cx="1279158" cy="1708003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91440" anchor="b"/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4" name="Picture Placeholder 7"/>
          <p:cNvSpPr>
            <a:spLocks noGrp="1"/>
          </p:cNvSpPr>
          <p:nvPr>
            <p:ph type="pic" sz="quarter" idx="45" hasCustomPrompt="1"/>
          </p:nvPr>
        </p:nvSpPr>
        <p:spPr>
          <a:xfrm>
            <a:off x="7302527" y="997756"/>
            <a:ext cx="1279158" cy="1708003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91440" anchor="b"/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5" name="Picture Placeholder 7"/>
          <p:cNvSpPr>
            <a:spLocks noGrp="1"/>
          </p:cNvSpPr>
          <p:nvPr>
            <p:ph type="pic" sz="quarter" idx="46" hasCustomPrompt="1"/>
          </p:nvPr>
        </p:nvSpPr>
        <p:spPr>
          <a:xfrm>
            <a:off x="7302527" y="4057904"/>
            <a:ext cx="1279158" cy="1708003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91440" anchor="b"/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19680066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S0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7"/>
          <p:cNvSpPr>
            <a:spLocks noGrp="1"/>
          </p:cNvSpPr>
          <p:nvPr>
            <p:ph type="pic" sz="quarter" idx="19" hasCustomPrompt="1"/>
          </p:nvPr>
        </p:nvSpPr>
        <p:spPr>
          <a:xfrm>
            <a:off x="643748" y="1740580"/>
            <a:ext cx="1279158" cy="1708003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91440" anchor="b"/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8" name="Picture Placeholder 7"/>
          <p:cNvSpPr>
            <a:spLocks noGrp="1"/>
          </p:cNvSpPr>
          <p:nvPr>
            <p:ph type="pic" sz="quarter" idx="30" hasCustomPrompt="1"/>
          </p:nvPr>
        </p:nvSpPr>
        <p:spPr>
          <a:xfrm>
            <a:off x="5002086" y="1740580"/>
            <a:ext cx="1279158" cy="1708003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91440" anchor="b"/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9" name="Picture Placeholder 7"/>
          <p:cNvSpPr>
            <a:spLocks noGrp="1"/>
          </p:cNvSpPr>
          <p:nvPr>
            <p:ph type="pic" sz="quarter" idx="39" hasCustomPrompt="1"/>
          </p:nvPr>
        </p:nvSpPr>
        <p:spPr>
          <a:xfrm>
            <a:off x="643748" y="4128180"/>
            <a:ext cx="1279158" cy="1708003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91440" anchor="b"/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0" name="Picture Placeholder 7"/>
          <p:cNvSpPr>
            <a:spLocks noGrp="1"/>
          </p:cNvSpPr>
          <p:nvPr>
            <p:ph type="pic" sz="quarter" idx="40" hasCustomPrompt="1"/>
          </p:nvPr>
        </p:nvSpPr>
        <p:spPr>
          <a:xfrm>
            <a:off x="5002086" y="4128180"/>
            <a:ext cx="1279158" cy="1708003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91440" anchor="b"/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1" y="974041"/>
            <a:ext cx="8368363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11" name="Title 2"/>
          <p:cNvSpPr>
            <a:spLocks noGrp="1"/>
          </p:cNvSpPr>
          <p:nvPr>
            <p:ph type="title"/>
          </p:nvPr>
        </p:nvSpPr>
        <p:spPr>
          <a:xfrm>
            <a:off x="381001" y="376816"/>
            <a:ext cx="8368363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425687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S0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/>
          <p:cNvSpPr>
            <a:spLocks noGrp="1"/>
          </p:cNvSpPr>
          <p:nvPr>
            <p:ph type="pic" sz="quarter" idx="19" hasCustomPrompt="1"/>
          </p:nvPr>
        </p:nvSpPr>
        <p:spPr>
          <a:xfrm>
            <a:off x="2927328" y="1635063"/>
            <a:ext cx="1443998" cy="1925331"/>
          </a:xfrm>
          <a:custGeom>
            <a:avLst/>
            <a:gdLst>
              <a:gd name="connsiteX0" fmla="*/ 721999 w 1443998"/>
              <a:gd name="connsiteY0" fmla="*/ 0 h 1443998"/>
              <a:gd name="connsiteX1" fmla="*/ 1443998 w 1443998"/>
              <a:gd name="connsiteY1" fmla="*/ 721999 h 1443998"/>
              <a:gd name="connsiteX2" fmla="*/ 721999 w 1443998"/>
              <a:gd name="connsiteY2" fmla="*/ 1443998 h 1443998"/>
              <a:gd name="connsiteX3" fmla="*/ 0 w 1443998"/>
              <a:gd name="connsiteY3" fmla="*/ 721999 h 1443998"/>
              <a:gd name="connsiteX4" fmla="*/ 721999 w 1443998"/>
              <a:gd name="connsiteY4" fmla="*/ 0 h 1443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3998" h="1443998">
                <a:moveTo>
                  <a:pt x="721999" y="0"/>
                </a:moveTo>
                <a:cubicBezTo>
                  <a:pt x="1120748" y="0"/>
                  <a:pt x="1443998" y="323250"/>
                  <a:pt x="1443998" y="721999"/>
                </a:cubicBezTo>
                <a:cubicBezTo>
                  <a:pt x="1443998" y="1120748"/>
                  <a:pt x="1120748" y="1443998"/>
                  <a:pt x="721999" y="1443998"/>
                </a:cubicBezTo>
                <a:cubicBezTo>
                  <a:pt x="323250" y="1443998"/>
                  <a:pt x="0" y="1120748"/>
                  <a:pt x="0" y="721999"/>
                </a:cubicBezTo>
                <a:cubicBezTo>
                  <a:pt x="0" y="323250"/>
                  <a:pt x="323250" y="0"/>
                  <a:pt x="721999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wrap="square" lIns="0" tIns="0" rIns="0" bIns="91440" anchor="b">
            <a:noAutofit/>
          </a:bodyPr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20" hasCustomPrompt="1"/>
          </p:nvPr>
        </p:nvSpPr>
        <p:spPr>
          <a:xfrm>
            <a:off x="4772673" y="1635063"/>
            <a:ext cx="1443998" cy="1925331"/>
          </a:xfrm>
          <a:custGeom>
            <a:avLst/>
            <a:gdLst>
              <a:gd name="connsiteX0" fmla="*/ 721999 w 1443998"/>
              <a:gd name="connsiteY0" fmla="*/ 0 h 1443998"/>
              <a:gd name="connsiteX1" fmla="*/ 1443998 w 1443998"/>
              <a:gd name="connsiteY1" fmla="*/ 721999 h 1443998"/>
              <a:gd name="connsiteX2" fmla="*/ 721999 w 1443998"/>
              <a:gd name="connsiteY2" fmla="*/ 1443998 h 1443998"/>
              <a:gd name="connsiteX3" fmla="*/ 0 w 1443998"/>
              <a:gd name="connsiteY3" fmla="*/ 721999 h 1443998"/>
              <a:gd name="connsiteX4" fmla="*/ 721999 w 1443998"/>
              <a:gd name="connsiteY4" fmla="*/ 0 h 1443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3998" h="1443998">
                <a:moveTo>
                  <a:pt x="721999" y="0"/>
                </a:moveTo>
                <a:cubicBezTo>
                  <a:pt x="1120748" y="0"/>
                  <a:pt x="1443998" y="323250"/>
                  <a:pt x="1443998" y="721999"/>
                </a:cubicBezTo>
                <a:cubicBezTo>
                  <a:pt x="1443998" y="1120748"/>
                  <a:pt x="1120748" y="1443998"/>
                  <a:pt x="721999" y="1443998"/>
                </a:cubicBezTo>
                <a:cubicBezTo>
                  <a:pt x="323250" y="1443998"/>
                  <a:pt x="0" y="1120748"/>
                  <a:pt x="0" y="721999"/>
                </a:cubicBezTo>
                <a:cubicBezTo>
                  <a:pt x="0" y="323250"/>
                  <a:pt x="323250" y="0"/>
                  <a:pt x="721999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wrap="square" lIns="0" tIns="0" rIns="0" bIns="91440" anchor="b">
            <a:noAutofit/>
          </a:bodyPr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8" name="Picture Placeholder 27"/>
          <p:cNvSpPr>
            <a:spLocks noGrp="1"/>
          </p:cNvSpPr>
          <p:nvPr>
            <p:ph type="pic" sz="quarter" idx="21" hasCustomPrompt="1"/>
          </p:nvPr>
        </p:nvSpPr>
        <p:spPr>
          <a:xfrm>
            <a:off x="4772673" y="3940924"/>
            <a:ext cx="1443998" cy="1925331"/>
          </a:xfrm>
          <a:custGeom>
            <a:avLst/>
            <a:gdLst>
              <a:gd name="connsiteX0" fmla="*/ 721999 w 1443998"/>
              <a:gd name="connsiteY0" fmla="*/ 0 h 1443998"/>
              <a:gd name="connsiteX1" fmla="*/ 1443998 w 1443998"/>
              <a:gd name="connsiteY1" fmla="*/ 721999 h 1443998"/>
              <a:gd name="connsiteX2" fmla="*/ 721999 w 1443998"/>
              <a:gd name="connsiteY2" fmla="*/ 1443998 h 1443998"/>
              <a:gd name="connsiteX3" fmla="*/ 0 w 1443998"/>
              <a:gd name="connsiteY3" fmla="*/ 721999 h 1443998"/>
              <a:gd name="connsiteX4" fmla="*/ 721999 w 1443998"/>
              <a:gd name="connsiteY4" fmla="*/ 0 h 1443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3998" h="1443998">
                <a:moveTo>
                  <a:pt x="721999" y="0"/>
                </a:moveTo>
                <a:cubicBezTo>
                  <a:pt x="1120748" y="0"/>
                  <a:pt x="1443998" y="323250"/>
                  <a:pt x="1443998" y="721999"/>
                </a:cubicBezTo>
                <a:cubicBezTo>
                  <a:pt x="1443998" y="1120748"/>
                  <a:pt x="1120748" y="1443998"/>
                  <a:pt x="721999" y="1443998"/>
                </a:cubicBezTo>
                <a:cubicBezTo>
                  <a:pt x="323250" y="1443998"/>
                  <a:pt x="0" y="1120748"/>
                  <a:pt x="0" y="721999"/>
                </a:cubicBezTo>
                <a:cubicBezTo>
                  <a:pt x="0" y="323250"/>
                  <a:pt x="323250" y="0"/>
                  <a:pt x="721999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wrap="square" lIns="0" tIns="0" rIns="0" bIns="91440" anchor="b">
            <a:noAutofit/>
          </a:bodyPr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22" hasCustomPrompt="1"/>
          </p:nvPr>
        </p:nvSpPr>
        <p:spPr>
          <a:xfrm>
            <a:off x="2927328" y="3940924"/>
            <a:ext cx="1443998" cy="1925331"/>
          </a:xfrm>
          <a:custGeom>
            <a:avLst/>
            <a:gdLst>
              <a:gd name="connsiteX0" fmla="*/ 721999 w 1443998"/>
              <a:gd name="connsiteY0" fmla="*/ 0 h 1443998"/>
              <a:gd name="connsiteX1" fmla="*/ 1443998 w 1443998"/>
              <a:gd name="connsiteY1" fmla="*/ 721999 h 1443998"/>
              <a:gd name="connsiteX2" fmla="*/ 721999 w 1443998"/>
              <a:gd name="connsiteY2" fmla="*/ 1443998 h 1443998"/>
              <a:gd name="connsiteX3" fmla="*/ 0 w 1443998"/>
              <a:gd name="connsiteY3" fmla="*/ 721999 h 1443998"/>
              <a:gd name="connsiteX4" fmla="*/ 721999 w 1443998"/>
              <a:gd name="connsiteY4" fmla="*/ 0 h 1443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3998" h="1443998">
                <a:moveTo>
                  <a:pt x="721999" y="0"/>
                </a:moveTo>
                <a:cubicBezTo>
                  <a:pt x="1120748" y="0"/>
                  <a:pt x="1443998" y="323250"/>
                  <a:pt x="1443998" y="721999"/>
                </a:cubicBezTo>
                <a:cubicBezTo>
                  <a:pt x="1443998" y="1120748"/>
                  <a:pt x="1120748" y="1443998"/>
                  <a:pt x="721999" y="1443998"/>
                </a:cubicBezTo>
                <a:cubicBezTo>
                  <a:pt x="323250" y="1443998"/>
                  <a:pt x="0" y="1120748"/>
                  <a:pt x="0" y="721999"/>
                </a:cubicBezTo>
                <a:cubicBezTo>
                  <a:pt x="0" y="323250"/>
                  <a:pt x="323250" y="0"/>
                  <a:pt x="721999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wrap="square" lIns="0" tIns="0" rIns="0" bIns="91440" anchor="b">
            <a:noAutofit/>
          </a:bodyPr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1" y="974041"/>
            <a:ext cx="8368363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11" name="Title 2"/>
          <p:cNvSpPr>
            <a:spLocks noGrp="1"/>
          </p:cNvSpPr>
          <p:nvPr>
            <p:ph type="title"/>
          </p:nvPr>
        </p:nvSpPr>
        <p:spPr>
          <a:xfrm>
            <a:off x="381001" y="376816"/>
            <a:ext cx="8368363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67541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S0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400251" y="370772"/>
            <a:ext cx="2283718" cy="3670433"/>
          </a:xfrm>
          <a:prstGeom prst="roundRect">
            <a:avLst>
              <a:gd name="adj" fmla="val 4971"/>
            </a:avLst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lIns="0" tIns="0" rIns="0" bIns="182880" anchor="b"/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10928630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S0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 hasCustomPrompt="1"/>
          </p:nvPr>
        </p:nvSpPr>
        <p:spPr>
          <a:xfrm>
            <a:off x="2295526" y="1464913"/>
            <a:ext cx="6453838" cy="3703988"/>
          </a:xfrm>
          <a:custGeom>
            <a:avLst/>
            <a:gdLst>
              <a:gd name="connsiteX0" fmla="*/ 2130520 w 2130520"/>
              <a:gd name="connsiteY0" fmla="*/ 0 h 3499046"/>
              <a:gd name="connsiteX1" fmla="*/ 2130520 w 2130520"/>
              <a:gd name="connsiteY1" fmla="*/ 3499046 h 3499046"/>
              <a:gd name="connsiteX2" fmla="*/ 0 w 2130520"/>
              <a:gd name="connsiteY2" fmla="*/ 3499046 h 3499046"/>
              <a:gd name="connsiteX3" fmla="*/ 0 w 2130520"/>
              <a:gd name="connsiteY3" fmla="*/ 3417 h 3499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30520" h="3499046">
                <a:moveTo>
                  <a:pt x="2130520" y="0"/>
                </a:moveTo>
                <a:lnTo>
                  <a:pt x="2130520" y="3499046"/>
                </a:lnTo>
                <a:lnTo>
                  <a:pt x="0" y="3499046"/>
                </a:lnTo>
                <a:lnTo>
                  <a:pt x="0" y="341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1" y="974041"/>
            <a:ext cx="8368363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381001" y="376816"/>
            <a:ext cx="8368363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260466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S0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 hasCustomPrompt="1"/>
          </p:nvPr>
        </p:nvSpPr>
        <p:spPr>
          <a:xfrm>
            <a:off x="381000" y="1447979"/>
            <a:ext cx="6453838" cy="3703988"/>
          </a:xfrm>
          <a:custGeom>
            <a:avLst/>
            <a:gdLst>
              <a:gd name="connsiteX0" fmla="*/ 2130520 w 2130520"/>
              <a:gd name="connsiteY0" fmla="*/ 0 h 3499046"/>
              <a:gd name="connsiteX1" fmla="*/ 2130520 w 2130520"/>
              <a:gd name="connsiteY1" fmla="*/ 3499046 h 3499046"/>
              <a:gd name="connsiteX2" fmla="*/ 0 w 2130520"/>
              <a:gd name="connsiteY2" fmla="*/ 3499046 h 3499046"/>
              <a:gd name="connsiteX3" fmla="*/ 0 w 2130520"/>
              <a:gd name="connsiteY3" fmla="*/ 3417 h 3499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30520" h="3499046">
                <a:moveTo>
                  <a:pt x="2130520" y="0"/>
                </a:moveTo>
                <a:lnTo>
                  <a:pt x="2130520" y="3499046"/>
                </a:lnTo>
                <a:lnTo>
                  <a:pt x="0" y="3499046"/>
                </a:lnTo>
                <a:lnTo>
                  <a:pt x="0" y="341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1" y="974041"/>
            <a:ext cx="8368363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381001" y="376816"/>
            <a:ext cx="8368363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33146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S0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2"/>
          <p:cNvSpPr>
            <a:spLocks noGrp="1"/>
          </p:cNvSpPr>
          <p:nvPr>
            <p:ph type="pic" sz="quarter" idx="12" hasCustomPrompt="1"/>
          </p:nvPr>
        </p:nvSpPr>
        <p:spPr>
          <a:xfrm>
            <a:off x="381000" y="1454485"/>
            <a:ext cx="2667000" cy="316105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  <a:effectLst/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3" name="Picture Placeholder 82"/>
          <p:cNvSpPr>
            <a:spLocks noGrp="1"/>
          </p:cNvSpPr>
          <p:nvPr>
            <p:ph type="pic" sz="quarter" idx="13" hasCustomPrompt="1"/>
          </p:nvPr>
        </p:nvSpPr>
        <p:spPr>
          <a:xfrm>
            <a:off x="3231682" y="1454485"/>
            <a:ext cx="2667000" cy="316105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  <a:effectLst/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4" name="Picture Placeholder 82"/>
          <p:cNvSpPr>
            <a:spLocks noGrp="1"/>
          </p:cNvSpPr>
          <p:nvPr>
            <p:ph type="pic" sz="quarter" idx="14" hasCustomPrompt="1"/>
          </p:nvPr>
        </p:nvSpPr>
        <p:spPr>
          <a:xfrm>
            <a:off x="6082363" y="1454485"/>
            <a:ext cx="2667000" cy="316105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  <a:effectLst/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1" y="974041"/>
            <a:ext cx="8368363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381001" y="376816"/>
            <a:ext cx="8368363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182476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S0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2"/>
          <p:cNvSpPr>
            <a:spLocks noGrp="1"/>
          </p:cNvSpPr>
          <p:nvPr>
            <p:ph type="pic" sz="quarter" idx="16" hasCustomPrompt="1"/>
          </p:nvPr>
        </p:nvSpPr>
        <p:spPr>
          <a:xfrm>
            <a:off x="381001" y="1446796"/>
            <a:ext cx="2009275" cy="314138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  <a:effectLst/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1" name="Picture Placeholder 82"/>
          <p:cNvSpPr>
            <a:spLocks noGrp="1"/>
          </p:cNvSpPr>
          <p:nvPr>
            <p:ph type="pic" sz="quarter" idx="17" hasCustomPrompt="1"/>
          </p:nvPr>
        </p:nvSpPr>
        <p:spPr>
          <a:xfrm>
            <a:off x="2500697" y="1457224"/>
            <a:ext cx="2009275" cy="314138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  <a:effectLst/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2" name="Picture Placeholder 82"/>
          <p:cNvSpPr>
            <a:spLocks noGrp="1"/>
          </p:cNvSpPr>
          <p:nvPr>
            <p:ph type="pic" sz="quarter" idx="18" hasCustomPrompt="1"/>
          </p:nvPr>
        </p:nvSpPr>
        <p:spPr>
          <a:xfrm>
            <a:off x="4620393" y="1457224"/>
            <a:ext cx="2009275" cy="314138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  <a:effectLst/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3" name="Picture Placeholder 82"/>
          <p:cNvSpPr>
            <a:spLocks noGrp="1"/>
          </p:cNvSpPr>
          <p:nvPr>
            <p:ph type="pic" sz="quarter" idx="19" hasCustomPrompt="1"/>
          </p:nvPr>
        </p:nvSpPr>
        <p:spPr>
          <a:xfrm>
            <a:off x="6740089" y="1457224"/>
            <a:ext cx="2009275" cy="314138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  <a:effectLst/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1" y="974041"/>
            <a:ext cx="8368363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1" y="376816"/>
            <a:ext cx="8368363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7686008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S0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4588100" y="3786188"/>
            <a:ext cx="4151222" cy="2244725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 rtl="0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4588099" y="1501776"/>
            <a:ext cx="4151222" cy="2244725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 rtl="0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1" y="974041"/>
            <a:ext cx="8368363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381001" y="376816"/>
            <a:ext cx="8368363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536819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S0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381001" y="3786188"/>
            <a:ext cx="4151222" cy="2244725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 rtl="0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381000" y="1501776"/>
            <a:ext cx="4151222" cy="2244725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 rtl="0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1" y="974041"/>
            <a:ext cx="8368363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381001" y="376816"/>
            <a:ext cx="8368363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489142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S08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6391225" y="1445412"/>
            <a:ext cx="1842255" cy="4034149"/>
          </a:xfrm>
          <a:custGeom>
            <a:avLst/>
            <a:gdLst>
              <a:gd name="connsiteX0" fmla="*/ 1842255 w 1842255"/>
              <a:gd name="connsiteY0" fmla="*/ 0 h 3025612"/>
              <a:gd name="connsiteX1" fmla="*/ 1842255 w 1842255"/>
              <a:gd name="connsiteY1" fmla="*/ 3025612 h 3025612"/>
              <a:gd name="connsiteX2" fmla="*/ 0 w 1842255"/>
              <a:gd name="connsiteY2" fmla="*/ 3025612 h 3025612"/>
              <a:gd name="connsiteX3" fmla="*/ 0 w 1842255"/>
              <a:gd name="connsiteY3" fmla="*/ 2955 h 302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2255" h="3025612">
                <a:moveTo>
                  <a:pt x="1842255" y="0"/>
                </a:moveTo>
                <a:lnTo>
                  <a:pt x="1842255" y="3025612"/>
                </a:lnTo>
                <a:lnTo>
                  <a:pt x="0" y="3025612"/>
                </a:lnTo>
                <a:lnTo>
                  <a:pt x="0" y="2955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1" y="974041"/>
            <a:ext cx="8368363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1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381001" y="376816"/>
            <a:ext cx="8368363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3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9463846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S08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1" hasCustomPrompt="1"/>
          </p:nvPr>
        </p:nvSpPr>
        <p:spPr>
          <a:xfrm>
            <a:off x="586320" y="1091092"/>
            <a:ext cx="1888310" cy="4479949"/>
          </a:xfrm>
          <a:custGeom>
            <a:avLst/>
            <a:gdLst>
              <a:gd name="connsiteX0" fmla="*/ 0 w 1888310"/>
              <a:gd name="connsiteY0" fmla="*/ 0 h 3359962"/>
              <a:gd name="connsiteX1" fmla="*/ 1888310 w 1888310"/>
              <a:gd name="connsiteY1" fmla="*/ 0 h 3359962"/>
              <a:gd name="connsiteX2" fmla="*/ 1888310 w 1888310"/>
              <a:gd name="connsiteY2" fmla="*/ 3359962 h 3359962"/>
              <a:gd name="connsiteX3" fmla="*/ 0 w 1888310"/>
              <a:gd name="connsiteY3" fmla="*/ 3359962 h 3359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8310" h="3359962">
                <a:moveTo>
                  <a:pt x="0" y="0"/>
                </a:moveTo>
                <a:lnTo>
                  <a:pt x="1888310" y="0"/>
                </a:lnTo>
                <a:lnTo>
                  <a:pt x="1888310" y="3359962"/>
                </a:lnTo>
                <a:lnTo>
                  <a:pt x="0" y="3359962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2" hasCustomPrompt="1"/>
          </p:nvPr>
        </p:nvSpPr>
        <p:spPr>
          <a:xfrm>
            <a:off x="2054879" y="3617736"/>
            <a:ext cx="1029022" cy="1672859"/>
          </a:xfrm>
          <a:custGeom>
            <a:avLst/>
            <a:gdLst>
              <a:gd name="connsiteX0" fmla="*/ 0 w 1029022"/>
              <a:gd name="connsiteY0" fmla="*/ 0 h 1254644"/>
              <a:gd name="connsiteX1" fmla="*/ 1029022 w 1029022"/>
              <a:gd name="connsiteY1" fmla="*/ 0 h 1254644"/>
              <a:gd name="connsiteX2" fmla="*/ 1029022 w 1029022"/>
              <a:gd name="connsiteY2" fmla="*/ 1254644 h 1254644"/>
              <a:gd name="connsiteX3" fmla="*/ 0 w 1029022"/>
              <a:gd name="connsiteY3" fmla="*/ 1254644 h 1254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9022" h="1254644">
                <a:moveTo>
                  <a:pt x="0" y="0"/>
                </a:moveTo>
                <a:lnTo>
                  <a:pt x="1029022" y="0"/>
                </a:lnTo>
                <a:lnTo>
                  <a:pt x="1029022" y="1254644"/>
                </a:lnTo>
                <a:lnTo>
                  <a:pt x="0" y="1254644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416301" y="974041"/>
            <a:ext cx="5333063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1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3416301" y="376816"/>
            <a:ext cx="5333063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3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787036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S09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1" hasCustomPrompt="1"/>
          </p:nvPr>
        </p:nvSpPr>
        <p:spPr>
          <a:xfrm>
            <a:off x="539145" y="1001273"/>
            <a:ext cx="2882833" cy="4824705"/>
          </a:xfrm>
          <a:custGeom>
            <a:avLst/>
            <a:gdLst>
              <a:gd name="connsiteX0" fmla="*/ 16060 w 2882833"/>
              <a:gd name="connsiteY0" fmla="*/ 0 h 3618529"/>
              <a:gd name="connsiteX1" fmla="*/ 2869449 w 2882833"/>
              <a:gd name="connsiteY1" fmla="*/ 2674 h 3618529"/>
              <a:gd name="connsiteX2" fmla="*/ 2882833 w 2882833"/>
              <a:gd name="connsiteY2" fmla="*/ 18721 h 3618529"/>
              <a:gd name="connsiteX3" fmla="*/ 2882833 w 2882833"/>
              <a:gd name="connsiteY3" fmla="*/ 3605157 h 3618529"/>
              <a:gd name="connsiteX4" fmla="*/ 2866773 w 2882833"/>
              <a:gd name="connsiteY4" fmla="*/ 3618529 h 3618529"/>
              <a:gd name="connsiteX5" fmla="*/ 16060 w 2882833"/>
              <a:gd name="connsiteY5" fmla="*/ 3618529 h 3618529"/>
              <a:gd name="connsiteX6" fmla="*/ 0 w 2882833"/>
              <a:gd name="connsiteY6" fmla="*/ 3602482 h 3618529"/>
              <a:gd name="connsiteX7" fmla="*/ 2677 w 2882833"/>
              <a:gd name="connsiteY7" fmla="*/ 16047 h 3618529"/>
              <a:gd name="connsiteX8" fmla="*/ 16060 w 2882833"/>
              <a:gd name="connsiteY8" fmla="*/ 0 h 3618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82833" h="3618529">
                <a:moveTo>
                  <a:pt x="16060" y="0"/>
                </a:moveTo>
                <a:cubicBezTo>
                  <a:pt x="2869449" y="2674"/>
                  <a:pt x="2869449" y="2674"/>
                  <a:pt x="2869449" y="2674"/>
                </a:cubicBezTo>
                <a:cubicBezTo>
                  <a:pt x="2877480" y="2674"/>
                  <a:pt x="2882833" y="8023"/>
                  <a:pt x="2882833" y="18721"/>
                </a:cubicBezTo>
                <a:cubicBezTo>
                  <a:pt x="2882833" y="3605157"/>
                  <a:pt x="2882833" y="3605157"/>
                  <a:pt x="2882833" y="3605157"/>
                </a:cubicBezTo>
                <a:cubicBezTo>
                  <a:pt x="2882833" y="3613180"/>
                  <a:pt x="2874803" y="3618529"/>
                  <a:pt x="2866773" y="3618529"/>
                </a:cubicBezTo>
                <a:cubicBezTo>
                  <a:pt x="16060" y="3618529"/>
                  <a:pt x="16060" y="3618529"/>
                  <a:pt x="16060" y="3618529"/>
                </a:cubicBezTo>
                <a:cubicBezTo>
                  <a:pt x="8030" y="3618529"/>
                  <a:pt x="0" y="3610506"/>
                  <a:pt x="0" y="3602482"/>
                </a:cubicBezTo>
                <a:cubicBezTo>
                  <a:pt x="2677" y="16047"/>
                  <a:pt x="2677" y="16047"/>
                  <a:pt x="2677" y="16047"/>
                </a:cubicBezTo>
                <a:cubicBezTo>
                  <a:pt x="2677" y="8023"/>
                  <a:pt x="8030" y="0"/>
                  <a:pt x="16060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 hasCustomPrompt="1"/>
          </p:nvPr>
        </p:nvSpPr>
        <p:spPr>
          <a:xfrm>
            <a:off x="2786462" y="2771349"/>
            <a:ext cx="1449780" cy="3174712"/>
          </a:xfrm>
          <a:custGeom>
            <a:avLst/>
            <a:gdLst>
              <a:gd name="connsiteX0" fmla="*/ 1449780 w 1449780"/>
              <a:gd name="connsiteY0" fmla="*/ 0 h 2381034"/>
              <a:gd name="connsiteX1" fmla="*/ 1449780 w 1449780"/>
              <a:gd name="connsiteY1" fmla="*/ 2381034 h 2381034"/>
              <a:gd name="connsiteX2" fmla="*/ 0 w 1449780"/>
              <a:gd name="connsiteY2" fmla="*/ 2381034 h 2381034"/>
              <a:gd name="connsiteX3" fmla="*/ 0 w 1449780"/>
              <a:gd name="connsiteY3" fmla="*/ 2325 h 2381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9780" h="2381034">
                <a:moveTo>
                  <a:pt x="1449780" y="0"/>
                </a:moveTo>
                <a:lnTo>
                  <a:pt x="1449780" y="2381034"/>
                </a:lnTo>
                <a:lnTo>
                  <a:pt x="0" y="2381034"/>
                </a:lnTo>
                <a:lnTo>
                  <a:pt x="0" y="2325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1" y="974041"/>
            <a:ext cx="4177363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1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4572001" y="376816"/>
            <a:ext cx="4177363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3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357258861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S09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1" y="974041"/>
            <a:ext cx="8368363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1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381001" y="376816"/>
            <a:ext cx="8368363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3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 hasCustomPrompt="1"/>
          </p:nvPr>
        </p:nvSpPr>
        <p:spPr>
          <a:xfrm>
            <a:off x="1038986" y="1999900"/>
            <a:ext cx="3606356" cy="3032955"/>
          </a:xfrm>
          <a:custGeom>
            <a:avLst/>
            <a:gdLst>
              <a:gd name="connsiteX0" fmla="*/ 0 w 3606356"/>
              <a:gd name="connsiteY0" fmla="*/ 0 h 2274716"/>
              <a:gd name="connsiteX1" fmla="*/ 3606356 w 3606356"/>
              <a:gd name="connsiteY1" fmla="*/ 0 h 2274716"/>
              <a:gd name="connsiteX2" fmla="*/ 3606356 w 3606356"/>
              <a:gd name="connsiteY2" fmla="*/ 2274716 h 2274716"/>
              <a:gd name="connsiteX3" fmla="*/ 0 w 3606356"/>
              <a:gd name="connsiteY3" fmla="*/ 2274716 h 22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6356" h="2274716">
                <a:moveTo>
                  <a:pt x="0" y="0"/>
                </a:moveTo>
                <a:lnTo>
                  <a:pt x="3606356" y="0"/>
                </a:lnTo>
                <a:lnTo>
                  <a:pt x="3606356" y="2274716"/>
                </a:lnTo>
                <a:lnTo>
                  <a:pt x="0" y="2274716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34043240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S09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2" hasCustomPrompt="1"/>
          </p:nvPr>
        </p:nvSpPr>
        <p:spPr>
          <a:xfrm>
            <a:off x="4846155" y="1838001"/>
            <a:ext cx="5697614" cy="4173444"/>
          </a:xfrm>
          <a:custGeom>
            <a:avLst/>
            <a:gdLst>
              <a:gd name="connsiteX0" fmla="*/ 0 w 5697614"/>
              <a:gd name="connsiteY0" fmla="*/ 0 h 3130083"/>
              <a:gd name="connsiteX1" fmla="*/ 5697614 w 5697614"/>
              <a:gd name="connsiteY1" fmla="*/ 0 h 3130083"/>
              <a:gd name="connsiteX2" fmla="*/ 5697614 w 5697614"/>
              <a:gd name="connsiteY2" fmla="*/ 3077685 h 3130083"/>
              <a:gd name="connsiteX3" fmla="*/ 5645216 w 5697614"/>
              <a:gd name="connsiteY3" fmla="*/ 3130083 h 3130083"/>
              <a:gd name="connsiteX4" fmla="*/ 52398 w 5697614"/>
              <a:gd name="connsiteY4" fmla="*/ 3130083 h 3130083"/>
              <a:gd name="connsiteX5" fmla="*/ 0 w 5697614"/>
              <a:gd name="connsiteY5" fmla="*/ 3077685 h 313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7614" h="3130083">
                <a:moveTo>
                  <a:pt x="0" y="0"/>
                </a:moveTo>
                <a:lnTo>
                  <a:pt x="5697614" y="0"/>
                </a:lnTo>
                <a:lnTo>
                  <a:pt x="5697614" y="3077685"/>
                </a:lnTo>
                <a:cubicBezTo>
                  <a:pt x="5697614" y="3106624"/>
                  <a:pt x="5674155" y="3130083"/>
                  <a:pt x="5645216" y="3130083"/>
                </a:cubicBezTo>
                <a:lnTo>
                  <a:pt x="52398" y="3130083"/>
                </a:lnTo>
                <a:cubicBezTo>
                  <a:pt x="23459" y="3130083"/>
                  <a:pt x="0" y="3106624"/>
                  <a:pt x="0" y="307768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  <a:effectLst/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1" y="974041"/>
            <a:ext cx="8368363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1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381001" y="376816"/>
            <a:ext cx="8368363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3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86196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S01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1" y="974041"/>
            <a:ext cx="8368363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1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381001" y="376816"/>
            <a:ext cx="8368363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3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 hasCustomPrompt="1"/>
          </p:nvPr>
        </p:nvSpPr>
        <p:spPr>
          <a:xfrm>
            <a:off x="563104" y="1757052"/>
            <a:ext cx="3831494" cy="2880377"/>
          </a:xfrm>
          <a:custGeom>
            <a:avLst/>
            <a:gdLst>
              <a:gd name="connsiteX0" fmla="*/ 0 w 3831494"/>
              <a:gd name="connsiteY0" fmla="*/ 0 h 2160283"/>
              <a:gd name="connsiteX1" fmla="*/ 3831494 w 3831494"/>
              <a:gd name="connsiteY1" fmla="*/ 0 h 2160283"/>
              <a:gd name="connsiteX2" fmla="*/ 3831494 w 3831494"/>
              <a:gd name="connsiteY2" fmla="*/ 2160283 h 2160283"/>
              <a:gd name="connsiteX3" fmla="*/ 0 w 3831494"/>
              <a:gd name="connsiteY3" fmla="*/ 2160283 h 2160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31494" h="2160283">
                <a:moveTo>
                  <a:pt x="0" y="0"/>
                </a:moveTo>
                <a:lnTo>
                  <a:pt x="3831494" y="0"/>
                </a:lnTo>
                <a:lnTo>
                  <a:pt x="3831494" y="2160283"/>
                </a:lnTo>
                <a:lnTo>
                  <a:pt x="0" y="2160283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12860523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S01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1" hasCustomPrompt="1"/>
          </p:nvPr>
        </p:nvSpPr>
        <p:spPr>
          <a:xfrm>
            <a:off x="4582285" y="1999900"/>
            <a:ext cx="3606356" cy="3032955"/>
          </a:xfrm>
          <a:custGeom>
            <a:avLst/>
            <a:gdLst>
              <a:gd name="connsiteX0" fmla="*/ 0 w 3606356"/>
              <a:gd name="connsiteY0" fmla="*/ 0 h 2274716"/>
              <a:gd name="connsiteX1" fmla="*/ 3606356 w 3606356"/>
              <a:gd name="connsiteY1" fmla="*/ 0 h 2274716"/>
              <a:gd name="connsiteX2" fmla="*/ 3606356 w 3606356"/>
              <a:gd name="connsiteY2" fmla="*/ 2274716 h 2274716"/>
              <a:gd name="connsiteX3" fmla="*/ 0 w 3606356"/>
              <a:gd name="connsiteY3" fmla="*/ 2274716 h 22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6356" h="2274716">
                <a:moveTo>
                  <a:pt x="0" y="0"/>
                </a:moveTo>
                <a:lnTo>
                  <a:pt x="3606356" y="0"/>
                </a:lnTo>
                <a:lnTo>
                  <a:pt x="3606356" y="2274716"/>
                </a:lnTo>
                <a:lnTo>
                  <a:pt x="0" y="2274716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1" y="974041"/>
            <a:ext cx="8368363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1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381001" y="376816"/>
            <a:ext cx="8368363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3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9375281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S01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3"/>
          <p:cNvSpPr>
            <a:spLocks noGrp="1"/>
          </p:cNvSpPr>
          <p:nvPr>
            <p:ph type="pic" sz="quarter" idx="29" hasCustomPrompt="1"/>
          </p:nvPr>
        </p:nvSpPr>
        <p:spPr>
          <a:xfrm>
            <a:off x="4641707" y="4545633"/>
            <a:ext cx="1231106" cy="1638851"/>
          </a:xfrm>
          <a:custGeom>
            <a:avLst/>
            <a:gdLst>
              <a:gd name="connsiteX0" fmla="*/ 508988 w 1017976"/>
              <a:gd name="connsiteY0" fmla="*/ 0 h 1016348"/>
              <a:gd name="connsiteX1" fmla="*/ 1017976 w 1017976"/>
              <a:gd name="connsiteY1" fmla="*/ 508174 h 1016348"/>
              <a:gd name="connsiteX2" fmla="*/ 508988 w 1017976"/>
              <a:gd name="connsiteY2" fmla="*/ 1016348 h 1016348"/>
              <a:gd name="connsiteX3" fmla="*/ 0 w 1017976"/>
              <a:gd name="connsiteY3" fmla="*/ 508174 h 1016348"/>
              <a:gd name="connsiteX4" fmla="*/ 508988 w 1017976"/>
              <a:gd name="connsiteY4" fmla="*/ 0 h 1016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7976" h="1016348">
                <a:moveTo>
                  <a:pt x="508988" y="0"/>
                </a:moveTo>
                <a:cubicBezTo>
                  <a:pt x="790094" y="0"/>
                  <a:pt x="1017976" y="227517"/>
                  <a:pt x="1017976" y="508174"/>
                </a:cubicBezTo>
                <a:cubicBezTo>
                  <a:pt x="1017976" y="788831"/>
                  <a:pt x="790094" y="1016348"/>
                  <a:pt x="508988" y="1016348"/>
                </a:cubicBezTo>
                <a:cubicBezTo>
                  <a:pt x="227882" y="1016348"/>
                  <a:pt x="0" y="788831"/>
                  <a:pt x="0" y="508174"/>
                </a:cubicBezTo>
                <a:cubicBezTo>
                  <a:pt x="0" y="227517"/>
                  <a:pt x="227882" y="0"/>
                  <a:pt x="50898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9050">
            <a:solidFill>
              <a:schemeClr val="bg1">
                <a:lumMod val="95000"/>
              </a:schemeClr>
            </a:solidFill>
          </a:ln>
          <a:effectLst/>
        </p:spPr>
        <p:txBody>
          <a:bodyPr wrap="square" tIns="0" bIns="182880" anchor="b">
            <a:noAutofit/>
          </a:bodyPr>
          <a:lstStyle>
            <a:lvl1pPr algn="ctr">
              <a:buNone/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30" hasCustomPrompt="1"/>
          </p:nvPr>
        </p:nvSpPr>
        <p:spPr>
          <a:xfrm>
            <a:off x="388144" y="4545633"/>
            <a:ext cx="1231106" cy="1638851"/>
          </a:xfrm>
          <a:custGeom>
            <a:avLst/>
            <a:gdLst>
              <a:gd name="connsiteX0" fmla="*/ 508988 w 1017976"/>
              <a:gd name="connsiteY0" fmla="*/ 0 h 1016348"/>
              <a:gd name="connsiteX1" fmla="*/ 1017976 w 1017976"/>
              <a:gd name="connsiteY1" fmla="*/ 508174 h 1016348"/>
              <a:gd name="connsiteX2" fmla="*/ 508988 w 1017976"/>
              <a:gd name="connsiteY2" fmla="*/ 1016348 h 1016348"/>
              <a:gd name="connsiteX3" fmla="*/ 0 w 1017976"/>
              <a:gd name="connsiteY3" fmla="*/ 508174 h 1016348"/>
              <a:gd name="connsiteX4" fmla="*/ 508988 w 1017976"/>
              <a:gd name="connsiteY4" fmla="*/ 0 h 1016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7976" h="1016348">
                <a:moveTo>
                  <a:pt x="508988" y="0"/>
                </a:moveTo>
                <a:cubicBezTo>
                  <a:pt x="790094" y="0"/>
                  <a:pt x="1017976" y="227517"/>
                  <a:pt x="1017976" y="508174"/>
                </a:cubicBezTo>
                <a:cubicBezTo>
                  <a:pt x="1017976" y="788831"/>
                  <a:pt x="790094" y="1016348"/>
                  <a:pt x="508988" y="1016348"/>
                </a:cubicBezTo>
                <a:cubicBezTo>
                  <a:pt x="227882" y="1016348"/>
                  <a:pt x="0" y="788831"/>
                  <a:pt x="0" y="508174"/>
                </a:cubicBezTo>
                <a:cubicBezTo>
                  <a:pt x="0" y="227517"/>
                  <a:pt x="227882" y="0"/>
                  <a:pt x="50898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9050">
            <a:solidFill>
              <a:schemeClr val="bg1">
                <a:lumMod val="95000"/>
              </a:schemeClr>
            </a:solidFill>
          </a:ln>
          <a:effectLst/>
        </p:spPr>
        <p:txBody>
          <a:bodyPr wrap="square" tIns="0" bIns="182880" anchor="b">
            <a:noAutofit/>
          </a:bodyPr>
          <a:lstStyle>
            <a:lvl1pPr algn="ctr">
              <a:buNone/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1" y="974041"/>
            <a:ext cx="8368363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1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381001" y="376816"/>
            <a:ext cx="8368363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58805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26" Type="http://schemas.openxmlformats.org/officeDocument/2006/relationships/slideLayout" Target="../slideLayouts/slideLayout40.xml"/><Relationship Id="rId3" Type="http://schemas.openxmlformats.org/officeDocument/2006/relationships/slideLayout" Target="../slideLayouts/slideLayout17.xml"/><Relationship Id="rId21" Type="http://schemas.openxmlformats.org/officeDocument/2006/relationships/slideLayout" Target="../slideLayouts/slideLayout35.xml"/><Relationship Id="rId34" Type="http://schemas.openxmlformats.org/officeDocument/2006/relationships/image" Target="../media/image2.png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5" Type="http://schemas.openxmlformats.org/officeDocument/2006/relationships/slideLayout" Target="../slideLayouts/slideLayout39.xml"/><Relationship Id="rId33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slideLayout" Target="../slideLayouts/slideLayout34.xml"/><Relationship Id="rId29" Type="http://schemas.openxmlformats.org/officeDocument/2006/relationships/slideLayout" Target="../slideLayouts/slideLayout43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38.xml"/><Relationship Id="rId32" Type="http://schemas.openxmlformats.org/officeDocument/2006/relationships/slideLayout" Target="../slideLayouts/slideLayout46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23" Type="http://schemas.openxmlformats.org/officeDocument/2006/relationships/slideLayout" Target="../slideLayouts/slideLayout37.xml"/><Relationship Id="rId28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3.xml"/><Relationship Id="rId31" Type="http://schemas.openxmlformats.org/officeDocument/2006/relationships/slideLayout" Target="../slideLayouts/slideLayout45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slideLayout" Target="../slideLayouts/slideLayout36.xml"/><Relationship Id="rId27" Type="http://schemas.openxmlformats.org/officeDocument/2006/relationships/slideLayout" Target="../slideLayouts/slideLayout41.xml"/><Relationship Id="rId30" Type="http://schemas.openxmlformats.org/officeDocument/2006/relationships/slideLayout" Target="../slideLayouts/slideLayout44.xml"/><Relationship Id="rId8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ASSA PTT-02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63D3EB9-90AB-4E3C-AF4F-1AE06CABCC8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935" r:id="rId12"/>
    <p:sldLayoutId id="2147483936" r:id="rId13"/>
    <p:sldLayoutId id="2147483937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 txBox="1">
            <a:spLocks/>
          </p:cNvSpPr>
          <p:nvPr userDrawn="1"/>
        </p:nvSpPr>
        <p:spPr>
          <a:xfrm>
            <a:off x="22225" y="6346327"/>
            <a:ext cx="38894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0316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14B9FE-21E6-4B09-A80A-6ECAFC8A0C01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10316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itle 2"/>
          <p:cNvSpPr txBox="1">
            <a:spLocks/>
          </p:cNvSpPr>
          <p:nvPr userDrawn="1"/>
        </p:nvSpPr>
        <p:spPr>
          <a:xfrm>
            <a:off x="411165" y="6464869"/>
            <a:ext cx="1827210" cy="1384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900" b="0" kern="1500" dirty="0">
                <a:solidFill>
                  <a:schemeClr val="bg1">
                    <a:lumMod val="75000"/>
                  </a:schemeClr>
                </a:solidFill>
              </a:rPr>
              <a:t>| August 2018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2F77E8-CEC4-4836-91D9-8C351359AD38}"/>
              </a:ext>
            </a:extLst>
          </p:cNvPr>
          <p:cNvPicPr>
            <a:picLocks noChangeAspect="1"/>
          </p:cNvPicPr>
          <p:nvPr userDrawn="1"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015" y="6394639"/>
            <a:ext cx="1388452" cy="27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146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  <p:sldLayoutId id="2147483687" r:id="rId26"/>
    <p:sldLayoutId id="2147483688" r:id="rId27"/>
    <p:sldLayoutId id="2147483689" r:id="rId28"/>
    <p:sldLayoutId id="2147483690" r:id="rId29"/>
    <p:sldLayoutId id="2147483691" r:id="rId30"/>
    <p:sldLayoutId id="2147483692" r:id="rId31"/>
    <p:sldLayoutId id="2147483693" r:id="rId3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6" descr="ASSA PTT-03-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35696" y="4437112"/>
            <a:ext cx="5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Banking Analytics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88632" y="6012577"/>
            <a:ext cx="3419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Author: Pravin Burra &amp; FC de Vos</a:t>
            </a:r>
          </a:p>
          <a:p>
            <a:r>
              <a:rPr lang="en-US" sz="1600" dirty="0">
                <a:solidFill>
                  <a:schemeClr val="bg1"/>
                </a:solidFill>
              </a:rPr>
              <a:t>Date: Sept 2018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1784"/>
            <a:ext cx="7772400" cy="782960"/>
          </a:xfrm>
        </p:spPr>
        <p:txBody>
          <a:bodyPr/>
          <a:lstStyle/>
          <a:p>
            <a:pPr algn="l" eaLnBrk="1" hangingPunct="1"/>
            <a:r>
              <a:rPr lang="en-US" sz="3200" dirty="0">
                <a:solidFill>
                  <a:schemeClr val="bg2"/>
                </a:solidFill>
              </a:rPr>
              <a:t>Data is the new oil</a:t>
            </a:r>
          </a:p>
        </p:txBody>
      </p:sp>
      <p:sp>
        <p:nvSpPr>
          <p:cNvPr id="44" name="Text Placeholder 12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5436096" y="2060848"/>
            <a:ext cx="3096344" cy="2769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1019175">
              <a:spcAft>
                <a:spcPts val="0"/>
              </a:spcAft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What data?</a:t>
            </a:r>
          </a:p>
          <a:p>
            <a:pPr defTabSz="1019175">
              <a:spcAft>
                <a:spcPts val="0"/>
              </a:spcAft>
            </a:pPr>
            <a:endParaRPr lang="en-US" sz="20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defTabSz="1019175">
              <a:spcAft>
                <a:spcPts val="0"/>
              </a:spcAft>
            </a:pPr>
            <a:endParaRPr lang="en-US" sz="20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defTabSz="1019175">
              <a:spcAft>
                <a:spcPts val="0"/>
              </a:spcAft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Who are the new oil men?</a:t>
            </a:r>
          </a:p>
          <a:p>
            <a:pPr defTabSz="1019175">
              <a:spcAft>
                <a:spcPts val="0"/>
              </a:spcAft>
            </a:pPr>
            <a:endParaRPr lang="en-US" sz="20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defTabSz="1019175">
              <a:spcAft>
                <a:spcPts val="0"/>
              </a:spcAft>
            </a:pPr>
            <a:endParaRPr lang="en-US" sz="20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defTabSz="1019175">
              <a:spcAft>
                <a:spcPts val="0"/>
              </a:spcAft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Oil in what machine?</a:t>
            </a:r>
          </a:p>
          <a:p>
            <a:pPr marL="342900" indent="-342900" defTabSz="1019175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marL="342900" indent="-342900" defTabSz="1019175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17FD2A7-CC8B-433A-B519-847D976DBC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1772816"/>
            <a:ext cx="5312323" cy="282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187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1784"/>
            <a:ext cx="7772400" cy="782960"/>
          </a:xfrm>
        </p:spPr>
        <p:txBody>
          <a:bodyPr/>
          <a:lstStyle/>
          <a:p>
            <a:pPr algn="l" eaLnBrk="1" hangingPunct="1"/>
            <a:r>
              <a:rPr lang="en-US" sz="3200" dirty="0">
                <a:solidFill>
                  <a:schemeClr val="bg2"/>
                </a:solidFill>
              </a:rPr>
              <a:t>Does your data have purpose?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8C9AB03-AA3D-4DD4-9D19-48F7599AAA79}"/>
              </a:ext>
            </a:extLst>
          </p:cNvPr>
          <p:cNvSpPr/>
          <p:nvPr/>
        </p:nvSpPr>
        <p:spPr bwMode="auto">
          <a:xfrm>
            <a:off x="1835697" y="4653136"/>
            <a:ext cx="2736304" cy="576064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A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1" charset="-128"/>
              </a:rPr>
              <a:t>Organisation &amp; Governance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0363974-50C5-4BFA-BCD5-58CC94EB593B}"/>
              </a:ext>
            </a:extLst>
          </p:cNvPr>
          <p:cNvSpPr/>
          <p:nvPr/>
        </p:nvSpPr>
        <p:spPr bwMode="auto">
          <a:xfrm>
            <a:off x="1835697" y="4005064"/>
            <a:ext cx="2736304" cy="576064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ZA" sz="1400" dirty="0"/>
              <a:t>Technology &amp; Infrastructure</a:t>
            </a:r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ACA9380B-407B-4ABE-8C14-B4FC215B4A51}"/>
              </a:ext>
            </a:extLst>
          </p:cNvPr>
          <p:cNvSpPr/>
          <p:nvPr/>
        </p:nvSpPr>
        <p:spPr bwMode="auto">
          <a:xfrm>
            <a:off x="1835696" y="1556792"/>
            <a:ext cx="2736303" cy="2304256"/>
          </a:xfrm>
          <a:prstGeom prst="triangle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ZA" sz="140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C40A3A5-15BA-40F6-B2CA-372E46F00FE9}"/>
              </a:ext>
            </a:extLst>
          </p:cNvPr>
          <p:cNvCxnSpPr>
            <a:cxnSpLocks/>
          </p:cNvCxnSpPr>
          <p:nvPr/>
        </p:nvCxnSpPr>
        <p:spPr bwMode="auto">
          <a:xfrm>
            <a:off x="2195737" y="3212976"/>
            <a:ext cx="201622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791DB464-A0A3-4605-81FD-A69499772856}"/>
              </a:ext>
            </a:extLst>
          </p:cNvPr>
          <p:cNvSpPr txBox="1"/>
          <p:nvPr/>
        </p:nvSpPr>
        <p:spPr>
          <a:xfrm>
            <a:off x="2339753" y="3429000"/>
            <a:ext cx="1728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400" dirty="0"/>
              <a:t>Use Cases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8B6ECC6-9DD2-4AFA-BBCF-AD620E415C79}"/>
              </a:ext>
            </a:extLst>
          </p:cNvPr>
          <p:cNvSpPr txBox="1"/>
          <p:nvPr/>
        </p:nvSpPr>
        <p:spPr>
          <a:xfrm>
            <a:off x="2411761" y="2132856"/>
            <a:ext cx="1636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400" dirty="0"/>
              <a:t>Adoption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2A53845-E984-4C64-9C30-2107FA5180BD}"/>
              </a:ext>
            </a:extLst>
          </p:cNvPr>
          <p:cNvCxnSpPr>
            <a:cxnSpLocks/>
          </p:cNvCxnSpPr>
          <p:nvPr/>
        </p:nvCxnSpPr>
        <p:spPr bwMode="auto">
          <a:xfrm>
            <a:off x="2627785" y="2564904"/>
            <a:ext cx="115212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07AF7C91-E179-4A64-BCF8-9DA6E4EC2F19}"/>
              </a:ext>
            </a:extLst>
          </p:cNvPr>
          <p:cNvSpPr txBox="1"/>
          <p:nvPr/>
        </p:nvSpPr>
        <p:spPr>
          <a:xfrm>
            <a:off x="2411761" y="2761183"/>
            <a:ext cx="1636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400" dirty="0"/>
              <a:t>Iterate</a:t>
            </a:r>
          </a:p>
        </p:txBody>
      </p:sp>
      <p:sp>
        <p:nvSpPr>
          <p:cNvPr id="23" name="Speech Bubble: Oval 22">
            <a:extLst>
              <a:ext uri="{FF2B5EF4-FFF2-40B4-BE49-F238E27FC236}">
                <a16:creationId xmlns:a16="http://schemas.microsoft.com/office/drawing/2014/main" id="{B804CC13-224C-49BC-BDD9-B91998FEB4F3}"/>
              </a:ext>
            </a:extLst>
          </p:cNvPr>
          <p:cNvSpPr/>
          <p:nvPr/>
        </p:nvSpPr>
        <p:spPr>
          <a:xfrm>
            <a:off x="4716016" y="1267375"/>
            <a:ext cx="1445738" cy="1246577"/>
          </a:xfrm>
          <a:prstGeom prst="wedgeEllipseCallout">
            <a:avLst>
              <a:gd name="adj1" fmla="val -107575"/>
              <a:gd name="adj2" fmla="val 2420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ZA" sz="1350" dirty="0">
                <a:solidFill>
                  <a:prstClr val="white"/>
                </a:solidFill>
                <a:latin typeface="Roboto"/>
              </a:rPr>
              <a:t>Focus on adoption</a:t>
            </a:r>
          </a:p>
        </p:txBody>
      </p:sp>
      <p:sp>
        <p:nvSpPr>
          <p:cNvPr id="24" name="Speech Bubble: Rectangle with Corners Rounded 23">
            <a:extLst>
              <a:ext uri="{FF2B5EF4-FFF2-40B4-BE49-F238E27FC236}">
                <a16:creationId xmlns:a16="http://schemas.microsoft.com/office/drawing/2014/main" id="{7ABF845B-277A-4AFE-8316-E7A1F145BD75}"/>
              </a:ext>
            </a:extLst>
          </p:cNvPr>
          <p:cNvSpPr/>
          <p:nvPr/>
        </p:nvSpPr>
        <p:spPr>
          <a:xfrm>
            <a:off x="5004048" y="2636912"/>
            <a:ext cx="1832225" cy="919595"/>
          </a:xfrm>
          <a:prstGeom prst="wedgeRoundRectCallout">
            <a:avLst>
              <a:gd name="adj1" fmla="val -90394"/>
              <a:gd name="adj2" fmla="val -24979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ZA" sz="1350" dirty="0">
                <a:solidFill>
                  <a:prstClr val="white"/>
                </a:solidFill>
                <a:latin typeface="Roboto"/>
              </a:rPr>
              <a:t>Rinse &amp; repeat</a:t>
            </a:r>
          </a:p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ZA" sz="1350" dirty="0">
              <a:solidFill>
                <a:prstClr val="white"/>
              </a:solidFill>
              <a:latin typeface="Roboto"/>
            </a:endParaRPr>
          </a:p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ZA" sz="1350" dirty="0">
                <a:solidFill>
                  <a:prstClr val="white"/>
                </a:solidFill>
                <a:latin typeface="Roboto"/>
              </a:rPr>
              <a:t>The actuarial control cycle</a:t>
            </a:r>
          </a:p>
        </p:txBody>
      </p:sp>
      <p:sp>
        <p:nvSpPr>
          <p:cNvPr id="25" name="Speech Bubble: Oval 24">
            <a:extLst>
              <a:ext uri="{FF2B5EF4-FFF2-40B4-BE49-F238E27FC236}">
                <a16:creationId xmlns:a16="http://schemas.microsoft.com/office/drawing/2014/main" id="{425EE925-008F-4056-88C0-243CFD85B461}"/>
              </a:ext>
            </a:extLst>
          </p:cNvPr>
          <p:cNvSpPr/>
          <p:nvPr/>
        </p:nvSpPr>
        <p:spPr>
          <a:xfrm>
            <a:off x="4932040" y="3933056"/>
            <a:ext cx="1445738" cy="1246577"/>
          </a:xfrm>
          <a:prstGeom prst="wedgeEllipseCallout">
            <a:avLst>
              <a:gd name="adj1" fmla="val -87829"/>
              <a:gd name="adj2" fmla="val -8471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ZA" sz="1350" dirty="0">
                <a:solidFill>
                  <a:prstClr val="white"/>
                </a:solidFill>
                <a:latin typeface="Roboto"/>
              </a:rPr>
              <a:t>Start with the end in mind</a:t>
            </a:r>
          </a:p>
        </p:txBody>
      </p:sp>
    </p:spTree>
    <p:extLst>
      <p:ext uri="{BB962C8B-B14F-4D97-AF65-F5344CB8AC3E}">
        <p14:creationId xmlns:p14="http://schemas.microsoft.com/office/powerpoint/2010/main" val="4175585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1784"/>
            <a:ext cx="7772400" cy="782960"/>
          </a:xfrm>
        </p:spPr>
        <p:txBody>
          <a:bodyPr/>
          <a:lstStyle/>
          <a:p>
            <a:pPr algn="l" eaLnBrk="1" hangingPunct="1"/>
            <a:r>
              <a:rPr lang="en-US" sz="3200" dirty="0">
                <a:solidFill>
                  <a:schemeClr val="bg2"/>
                </a:solidFill>
              </a:rPr>
              <a:t>The value of data</a:t>
            </a: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11883882-F588-4186-A66D-83565CF92DC0}"/>
              </a:ext>
            </a:extLst>
          </p:cNvPr>
          <p:cNvSpPr/>
          <p:nvPr/>
        </p:nvSpPr>
        <p:spPr>
          <a:xfrm flipV="1">
            <a:off x="3785790" y="3086992"/>
            <a:ext cx="1572431" cy="1574852"/>
          </a:xfrm>
          <a:prstGeom prst="ellipse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/>
              <a:ea typeface="+mn-ea"/>
            </a:endParaRPr>
          </a:p>
        </p:txBody>
      </p:sp>
      <p:sp>
        <p:nvSpPr>
          <p:cNvPr id="71" name="Block Arc 70">
            <a:extLst>
              <a:ext uri="{FF2B5EF4-FFF2-40B4-BE49-F238E27FC236}">
                <a16:creationId xmlns:a16="http://schemas.microsoft.com/office/drawing/2014/main" id="{5C8A7ED8-DFFB-4548-9D6C-54B10CF42F9E}"/>
              </a:ext>
            </a:extLst>
          </p:cNvPr>
          <p:cNvSpPr/>
          <p:nvPr/>
        </p:nvSpPr>
        <p:spPr>
          <a:xfrm rot="2364690" flipH="1">
            <a:off x="2899203" y="2183530"/>
            <a:ext cx="3340936" cy="3340931"/>
          </a:xfrm>
          <a:prstGeom prst="blockArc">
            <a:avLst>
              <a:gd name="adj1" fmla="val 15011212"/>
              <a:gd name="adj2" fmla="val 18376964"/>
              <a:gd name="adj3" fmla="val 21530"/>
            </a:avLst>
          </a:prstGeom>
          <a:solidFill>
            <a:srgbClr val="FF6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737572"/>
              </a:solidFill>
              <a:effectLst/>
              <a:uLnTx/>
              <a:uFillTx/>
              <a:latin typeface="Roboto"/>
              <a:ea typeface="+mn-ea"/>
            </a:endParaRPr>
          </a:p>
        </p:txBody>
      </p:sp>
      <p:sp>
        <p:nvSpPr>
          <p:cNvPr id="72" name="Block Arc 71">
            <a:extLst>
              <a:ext uri="{FF2B5EF4-FFF2-40B4-BE49-F238E27FC236}">
                <a16:creationId xmlns:a16="http://schemas.microsoft.com/office/drawing/2014/main" id="{C86CBF22-0D99-4E7B-A585-CC61E1B3965D}"/>
              </a:ext>
            </a:extLst>
          </p:cNvPr>
          <p:cNvSpPr/>
          <p:nvPr/>
        </p:nvSpPr>
        <p:spPr>
          <a:xfrm rot="19235310">
            <a:off x="2903867" y="2165487"/>
            <a:ext cx="3340936" cy="3340931"/>
          </a:xfrm>
          <a:prstGeom prst="blockArc">
            <a:avLst>
              <a:gd name="adj1" fmla="val 15011212"/>
              <a:gd name="adj2" fmla="val 18376964"/>
              <a:gd name="adj3" fmla="val 21530"/>
            </a:avLst>
          </a:prstGeom>
          <a:solidFill>
            <a:schemeClr val="bg1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737572"/>
              </a:solidFill>
              <a:effectLst/>
              <a:uLnTx/>
              <a:uFillTx/>
              <a:latin typeface="Roboto"/>
              <a:ea typeface="+mn-ea"/>
            </a:endParaRPr>
          </a:p>
        </p:txBody>
      </p:sp>
      <p:sp>
        <p:nvSpPr>
          <p:cNvPr id="73" name="Block Arc 72">
            <a:extLst>
              <a:ext uri="{FF2B5EF4-FFF2-40B4-BE49-F238E27FC236}">
                <a16:creationId xmlns:a16="http://schemas.microsoft.com/office/drawing/2014/main" id="{8BF5F295-C363-4D72-BDD1-6523FAD488A7}"/>
              </a:ext>
            </a:extLst>
          </p:cNvPr>
          <p:cNvSpPr/>
          <p:nvPr/>
        </p:nvSpPr>
        <p:spPr>
          <a:xfrm rot="6037468" flipH="1">
            <a:off x="2899208" y="2165484"/>
            <a:ext cx="3340931" cy="3340936"/>
          </a:xfrm>
          <a:prstGeom prst="blockArc">
            <a:avLst>
              <a:gd name="adj1" fmla="val 15011212"/>
              <a:gd name="adj2" fmla="val 18376964"/>
              <a:gd name="adj3" fmla="val 21530"/>
            </a:avLst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737572"/>
              </a:solidFill>
              <a:effectLst/>
              <a:uLnTx/>
              <a:uFillTx/>
              <a:latin typeface="Roboto"/>
              <a:ea typeface="+mn-ea"/>
            </a:endParaRPr>
          </a:p>
        </p:txBody>
      </p:sp>
      <p:sp>
        <p:nvSpPr>
          <p:cNvPr id="74" name="Block Arc 73">
            <a:extLst>
              <a:ext uri="{FF2B5EF4-FFF2-40B4-BE49-F238E27FC236}">
                <a16:creationId xmlns:a16="http://schemas.microsoft.com/office/drawing/2014/main" id="{DFB60F23-7D76-4791-A3C1-8E37AF185ABB}"/>
              </a:ext>
            </a:extLst>
          </p:cNvPr>
          <p:cNvSpPr/>
          <p:nvPr/>
        </p:nvSpPr>
        <p:spPr>
          <a:xfrm rot="15562532">
            <a:off x="2903873" y="2165484"/>
            <a:ext cx="3340931" cy="3340936"/>
          </a:xfrm>
          <a:prstGeom prst="blockArc">
            <a:avLst>
              <a:gd name="adj1" fmla="val 15011212"/>
              <a:gd name="adj2" fmla="val 18376964"/>
              <a:gd name="adj3" fmla="val 21530"/>
            </a:avLst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737572"/>
              </a:solidFill>
              <a:effectLst/>
              <a:uLnTx/>
              <a:uFillTx/>
              <a:latin typeface="Roboto"/>
              <a:ea typeface="+mn-ea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27035AE3-0CD8-451A-871E-ECA6BE8BE31F}"/>
              </a:ext>
            </a:extLst>
          </p:cNvPr>
          <p:cNvSpPr txBox="1"/>
          <p:nvPr/>
        </p:nvSpPr>
        <p:spPr>
          <a:xfrm>
            <a:off x="3039597" y="3656546"/>
            <a:ext cx="412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solidFill>
                  <a:prstClr val="white"/>
                </a:solidFill>
                <a:latin typeface="Roboto"/>
              </a:rPr>
              <a:t>%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D77EEF1-BC6E-44ED-8C56-56C9352F879F}"/>
              </a:ext>
            </a:extLst>
          </p:cNvPr>
          <p:cNvSpPr txBox="1"/>
          <p:nvPr/>
        </p:nvSpPr>
        <p:spPr>
          <a:xfrm>
            <a:off x="3663902" y="2514970"/>
            <a:ext cx="412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solidFill>
                  <a:prstClr val="white"/>
                </a:solidFill>
                <a:latin typeface="Roboto"/>
              </a:rPr>
              <a:t>%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71500194-5869-47E4-956B-158B13B0AAD8}"/>
              </a:ext>
            </a:extLst>
          </p:cNvPr>
          <p:cNvSpPr txBox="1"/>
          <p:nvPr/>
        </p:nvSpPr>
        <p:spPr>
          <a:xfrm>
            <a:off x="5061066" y="2548307"/>
            <a:ext cx="412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solidFill>
                  <a:prstClr val="white"/>
                </a:solidFill>
                <a:latin typeface="Roboto"/>
              </a:rPr>
              <a:t>%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8C98580-06DF-4A6E-B6DD-2719DDFDED83}"/>
              </a:ext>
            </a:extLst>
          </p:cNvPr>
          <p:cNvSpPr txBox="1"/>
          <p:nvPr/>
        </p:nvSpPr>
        <p:spPr>
          <a:xfrm>
            <a:off x="5711318" y="3732746"/>
            <a:ext cx="412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solidFill>
                  <a:prstClr val="white"/>
                </a:solidFill>
                <a:latin typeface="Roboto"/>
              </a:rPr>
              <a:t>%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0ACFA6C-5176-430F-A001-4F078FD25720}"/>
              </a:ext>
            </a:extLst>
          </p:cNvPr>
          <p:cNvGrpSpPr/>
          <p:nvPr/>
        </p:nvGrpSpPr>
        <p:grpSpPr>
          <a:xfrm>
            <a:off x="5405360" y="1675822"/>
            <a:ext cx="541400" cy="541400"/>
            <a:chOff x="-3698875" y="3390900"/>
            <a:chExt cx="1341437" cy="1341438"/>
          </a:xfrm>
          <a:solidFill>
            <a:srgbClr val="FF6600"/>
          </a:solidFill>
        </p:grpSpPr>
        <p:sp>
          <p:nvSpPr>
            <p:cNvPr id="80" name="Freeform 18">
              <a:extLst>
                <a:ext uri="{FF2B5EF4-FFF2-40B4-BE49-F238E27FC236}">
                  <a16:creationId xmlns:a16="http://schemas.microsoft.com/office/drawing/2014/main" id="{4C6BB8E2-A590-4A59-89DE-3F8DF28D45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698875" y="3390900"/>
              <a:ext cx="1341437" cy="1341438"/>
            </a:xfrm>
            <a:custGeom>
              <a:avLst/>
              <a:gdLst>
                <a:gd name="T0" fmla="*/ 2567 w 3380"/>
                <a:gd name="T1" fmla="*/ 733 h 3380"/>
                <a:gd name="T2" fmla="*/ 2487 w 3380"/>
                <a:gd name="T3" fmla="*/ 862 h 3380"/>
                <a:gd name="T4" fmla="*/ 2542 w 3380"/>
                <a:gd name="T5" fmla="*/ 947 h 3380"/>
                <a:gd name="T6" fmla="*/ 2670 w 3380"/>
                <a:gd name="T7" fmla="*/ 909 h 3380"/>
                <a:gd name="T8" fmla="*/ 2708 w 3380"/>
                <a:gd name="T9" fmla="*/ 781 h 3380"/>
                <a:gd name="T10" fmla="*/ 2625 w 3380"/>
                <a:gd name="T11" fmla="*/ 680 h 3380"/>
                <a:gd name="T12" fmla="*/ 1167 w 3380"/>
                <a:gd name="T13" fmla="*/ 367 h 3380"/>
                <a:gd name="T14" fmla="*/ 812 w 3380"/>
                <a:gd name="T15" fmla="*/ 414 h 3380"/>
                <a:gd name="T16" fmla="*/ 587 w 3380"/>
                <a:gd name="T17" fmla="*/ 498 h 3380"/>
                <a:gd name="T18" fmla="*/ 511 w 3380"/>
                <a:gd name="T19" fmla="*/ 572 h 3380"/>
                <a:gd name="T20" fmla="*/ 517 w 3380"/>
                <a:gd name="T21" fmla="*/ 618 h 3380"/>
                <a:gd name="T22" fmla="*/ 612 w 3380"/>
                <a:gd name="T23" fmla="*/ 707 h 3380"/>
                <a:gd name="T24" fmla="*/ 832 w 3380"/>
                <a:gd name="T25" fmla="*/ 806 h 3380"/>
                <a:gd name="T26" fmla="*/ 1861 w 3380"/>
                <a:gd name="T27" fmla="*/ 140 h 3380"/>
                <a:gd name="T28" fmla="*/ 2071 w 3380"/>
                <a:gd name="T29" fmla="*/ 322 h 3380"/>
                <a:gd name="T30" fmla="*/ 2381 w 3380"/>
                <a:gd name="T31" fmla="*/ 448 h 3380"/>
                <a:gd name="T32" fmla="*/ 2571 w 3380"/>
                <a:gd name="T33" fmla="*/ 527 h 3380"/>
                <a:gd name="T34" fmla="*/ 2755 w 3380"/>
                <a:gd name="T35" fmla="*/ 597 h 3380"/>
                <a:gd name="T36" fmla="*/ 2849 w 3380"/>
                <a:gd name="T37" fmla="*/ 768 h 3380"/>
                <a:gd name="T38" fmla="*/ 2806 w 3380"/>
                <a:gd name="T39" fmla="*/ 963 h 3380"/>
                <a:gd name="T40" fmla="*/ 2652 w 3380"/>
                <a:gd name="T41" fmla="*/ 1080 h 3380"/>
                <a:gd name="T42" fmla="*/ 2449 w 3380"/>
                <a:gd name="T43" fmla="*/ 1063 h 3380"/>
                <a:gd name="T44" fmla="*/ 2312 w 3380"/>
                <a:gd name="T45" fmla="*/ 920 h 3380"/>
                <a:gd name="T46" fmla="*/ 2291 w 3380"/>
                <a:gd name="T47" fmla="*/ 842 h 3380"/>
                <a:gd name="T48" fmla="*/ 2327 w 3380"/>
                <a:gd name="T49" fmla="*/ 668 h 3380"/>
                <a:gd name="T50" fmla="*/ 2267 w 3380"/>
                <a:gd name="T51" fmla="*/ 545 h 3380"/>
                <a:gd name="T52" fmla="*/ 1951 w 3380"/>
                <a:gd name="T53" fmla="*/ 435 h 3380"/>
                <a:gd name="T54" fmla="*/ 233 w 3380"/>
                <a:gd name="T55" fmla="*/ 1769 h 3380"/>
                <a:gd name="T56" fmla="*/ 143 w 3380"/>
                <a:gd name="T57" fmla="*/ 1950 h 3380"/>
                <a:gd name="T58" fmla="*/ 182 w 3380"/>
                <a:gd name="T59" fmla="*/ 2150 h 3380"/>
                <a:gd name="T60" fmla="*/ 1230 w 3380"/>
                <a:gd name="T61" fmla="*/ 3198 h 3380"/>
                <a:gd name="T62" fmla="*/ 1430 w 3380"/>
                <a:gd name="T63" fmla="*/ 3237 h 3380"/>
                <a:gd name="T64" fmla="*/ 1611 w 3380"/>
                <a:gd name="T65" fmla="*/ 3147 h 3380"/>
                <a:gd name="T66" fmla="*/ 3214 w 3380"/>
                <a:gd name="T67" fmla="*/ 334 h 3380"/>
                <a:gd name="T68" fmla="*/ 3083 w 3380"/>
                <a:gd name="T69" fmla="*/ 184 h 3380"/>
                <a:gd name="T70" fmla="*/ 1861 w 3380"/>
                <a:gd name="T71" fmla="*/ 140 h 3380"/>
                <a:gd name="T72" fmla="*/ 3078 w 3380"/>
                <a:gd name="T73" fmla="*/ 27 h 3380"/>
                <a:gd name="T74" fmla="*/ 3280 w 3380"/>
                <a:gd name="T75" fmla="*/ 171 h 3380"/>
                <a:gd name="T76" fmla="*/ 3377 w 3380"/>
                <a:gd name="T77" fmla="*/ 404 h 3380"/>
                <a:gd name="T78" fmla="*/ 3360 w 3380"/>
                <a:gd name="T79" fmla="*/ 1598 h 3380"/>
                <a:gd name="T80" fmla="*/ 2444 w 3380"/>
                <a:gd name="T81" fmla="*/ 3260 h 3380"/>
                <a:gd name="T82" fmla="*/ 2455 w 3380"/>
                <a:gd name="T83" fmla="*/ 3345 h 3380"/>
                <a:gd name="T84" fmla="*/ 985 w 3380"/>
                <a:gd name="T85" fmla="*/ 3380 h 3380"/>
                <a:gd name="T86" fmla="*/ 918 w 3380"/>
                <a:gd name="T87" fmla="*/ 3329 h 3380"/>
                <a:gd name="T88" fmla="*/ 950 w 3380"/>
                <a:gd name="T89" fmla="*/ 3249 h 3380"/>
                <a:gd name="T90" fmla="*/ 102 w 3380"/>
                <a:gd name="T91" fmla="*/ 2281 h 3380"/>
                <a:gd name="T92" fmla="*/ 9 w 3380"/>
                <a:gd name="T93" fmla="*/ 2081 h 3380"/>
                <a:gd name="T94" fmla="*/ 19 w 3380"/>
                <a:gd name="T95" fmla="*/ 1859 h 3380"/>
                <a:gd name="T96" fmla="*/ 133 w 3380"/>
                <a:gd name="T97" fmla="*/ 1670 h 3380"/>
                <a:gd name="T98" fmla="*/ 590 w 3380"/>
                <a:gd name="T99" fmla="*/ 856 h 3380"/>
                <a:gd name="T100" fmla="*/ 403 w 3380"/>
                <a:gd name="T101" fmla="*/ 701 h 3380"/>
                <a:gd name="T102" fmla="*/ 370 w 3380"/>
                <a:gd name="T103" fmla="*/ 557 h 3380"/>
                <a:gd name="T104" fmla="*/ 436 w 3380"/>
                <a:gd name="T105" fmla="*/ 435 h 3380"/>
                <a:gd name="T106" fmla="*/ 645 w 3380"/>
                <a:gd name="T107" fmla="*/ 316 h 3380"/>
                <a:gd name="T108" fmla="*/ 968 w 3380"/>
                <a:gd name="T109" fmla="*/ 244 h 3380"/>
                <a:gd name="T110" fmla="*/ 1370 w 3380"/>
                <a:gd name="T111" fmla="*/ 223 h 3380"/>
                <a:gd name="T112" fmla="*/ 1813 w 3380"/>
                <a:gd name="T113" fmla="*/ 2 h 3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380" h="3380">
                  <a:moveTo>
                    <a:pt x="2571" y="669"/>
                  </a:moveTo>
                  <a:lnTo>
                    <a:pt x="2568" y="669"/>
                  </a:lnTo>
                  <a:lnTo>
                    <a:pt x="2570" y="689"/>
                  </a:lnTo>
                  <a:lnTo>
                    <a:pt x="2570" y="711"/>
                  </a:lnTo>
                  <a:lnTo>
                    <a:pt x="2567" y="733"/>
                  </a:lnTo>
                  <a:lnTo>
                    <a:pt x="2561" y="758"/>
                  </a:lnTo>
                  <a:lnTo>
                    <a:pt x="2549" y="784"/>
                  </a:lnTo>
                  <a:lnTo>
                    <a:pt x="2534" y="809"/>
                  </a:lnTo>
                  <a:lnTo>
                    <a:pt x="2513" y="836"/>
                  </a:lnTo>
                  <a:lnTo>
                    <a:pt x="2487" y="862"/>
                  </a:lnTo>
                  <a:lnTo>
                    <a:pt x="2454" y="888"/>
                  </a:lnTo>
                  <a:lnTo>
                    <a:pt x="2471" y="910"/>
                  </a:lnTo>
                  <a:lnTo>
                    <a:pt x="2492" y="926"/>
                  </a:lnTo>
                  <a:lnTo>
                    <a:pt x="2516" y="939"/>
                  </a:lnTo>
                  <a:lnTo>
                    <a:pt x="2542" y="947"/>
                  </a:lnTo>
                  <a:lnTo>
                    <a:pt x="2571" y="950"/>
                  </a:lnTo>
                  <a:lnTo>
                    <a:pt x="2599" y="947"/>
                  </a:lnTo>
                  <a:lnTo>
                    <a:pt x="2625" y="939"/>
                  </a:lnTo>
                  <a:lnTo>
                    <a:pt x="2650" y="926"/>
                  </a:lnTo>
                  <a:lnTo>
                    <a:pt x="2670" y="909"/>
                  </a:lnTo>
                  <a:lnTo>
                    <a:pt x="2688" y="888"/>
                  </a:lnTo>
                  <a:lnTo>
                    <a:pt x="2700" y="864"/>
                  </a:lnTo>
                  <a:lnTo>
                    <a:pt x="2708" y="838"/>
                  </a:lnTo>
                  <a:lnTo>
                    <a:pt x="2711" y="809"/>
                  </a:lnTo>
                  <a:lnTo>
                    <a:pt x="2708" y="781"/>
                  </a:lnTo>
                  <a:lnTo>
                    <a:pt x="2700" y="755"/>
                  </a:lnTo>
                  <a:lnTo>
                    <a:pt x="2688" y="730"/>
                  </a:lnTo>
                  <a:lnTo>
                    <a:pt x="2670" y="710"/>
                  </a:lnTo>
                  <a:lnTo>
                    <a:pt x="2650" y="692"/>
                  </a:lnTo>
                  <a:lnTo>
                    <a:pt x="2625" y="680"/>
                  </a:lnTo>
                  <a:lnTo>
                    <a:pt x="2599" y="672"/>
                  </a:lnTo>
                  <a:lnTo>
                    <a:pt x="2571" y="669"/>
                  </a:lnTo>
                  <a:close/>
                  <a:moveTo>
                    <a:pt x="1342" y="365"/>
                  </a:moveTo>
                  <a:lnTo>
                    <a:pt x="1252" y="365"/>
                  </a:lnTo>
                  <a:lnTo>
                    <a:pt x="1167" y="367"/>
                  </a:lnTo>
                  <a:lnTo>
                    <a:pt x="1087" y="373"/>
                  </a:lnTo>
                  <a:lnTo>
                    <a:pt x="1011" y="380"/>
                  </a:lnTo>
                  <a:lnTo>
                    <a:pt x="939" y="389"/>
                  </a:lnTo>
                  <a:lnTo>
                    <a:pt x="874" y="400"/>
                  </a:lnTo>
                  <a:lnTo>
                    <a:pt x="812" y="414"/>
                  </a:lnTo>
                  <a:lnTo>
                    <a:pt x="756" y="428"/>
                  </a:lnTo>
                  <a:lnTo>
                    <a:pt x="706" y="445"/>
                  </a:lnTo>
                  <a:lnTo>
                    <a:pt x="661" y="461"/>
                  </a:lnTo>
                  <a:lnTo>
                    <a:pt x="621" y="479"/>
                  </a:lnTo>
                  <a:lnTo>
                    <a:pt x="587" y="498"/>
                  </a:lnTo>
                  <a:lnTo>
                    <a:pt x="558" y="516"/>
                  </a:lnTo>
                  <a:lnTo>
                    <a:pt x="536" y="536"/>
                  </a:lnTo>
                  <a:lnTo>
                    <a:pt x="524" y="549"/>
                  </a:lnTo>
                  <a:lnTo>
                    <a:pt x="516" y="561"/>
                  </a:lnTo>
                  <a:lnTo>
                    <a:pt x="511" y="572"/>
                  </a:lnTo>
                  <a:lnTo>
                    <a:pt x="509" y="580"/>
                  </a:lnTo>
                  <a:lnTo>
                    <a:pt x="508" y="586"/>
                  </a:lnTo>
                  <a:lnTo>
                    <a:pt x="508" y="590"/>
                  </a:lnTo>
                  <a:lnTo>
                    <a:pt x="510" y="603"/>
                  </a:lnTo>
                  <a:lnTo>
                    <a:pt x="517" y="618"/>
                  </a:lnTo>
                  <a:lnTo>
                    <a:pt x="527" y="633"/>
                  </a:lnTo>
                  <a:lnTo>
                    <a:pt x="542" y="650"/>
                  </a:lnTo>
                  <a:lnTo>
                    <a:pt x="560" y="669"/>
                  </a:lnTo>
                  <a:lnTo>
                    <a:pt x="584" y="687"/>
                  </a:lnTo>
                  <a:lnTo>
                    <a:pt x="612" y="707"/>
                  </a:lnTo>
                  <a:lnTo>
                    <a:pt x="645" y="727"/>
                  </a:lnTo>
                  <a:lnTo>
                    <a:pt x="684" y="747"/>
                  </a:lnTo>
                  <a:lnTo>
                    <a:pt x="727" y="767"/>
                  </a:lnTo>
                  <a:lnTo>
                    <a:pt x="777" y="787"/>
                  </a:lnTo>
                  <a:lnTo>
                    <a:pt x="832" y="806"/>
                  </a:lnTo>
                  <a:lnTo>
                    <a:pt x="893" y="825"/>
                  </a:lnTo>
                  <a:lnTo>
                    <a:pt x="960" y="843"/>
                  </a:lnTo>
                  <a:lnTo>
                    <a:pt x="1436" y="367"/>
                  </a:lnTo>
                  <a:lnTo>
                    <a:pt x="1342" y="365"/>
                  </a:lnTo>
                  <a:close/>
                  <a:moveTo>
                    <a:pt x="1861" y="140"/>
                  </a:moveTo>
                  <a:lnTo>
                    <a:pt x="1747" y="254"/>
                  </a:lnTo>
                  <a:lnTo>
                    <a:pt x="1832" y="267"/>
                  </a:lnTo>
                  <a:lnTo>
                    <a:pt x="1915" y="284"/>
                  </a:lnTo>
                  <a:lnTo>
                    <a:pt x="1995" y="301"/>
                  </a:lnTo>
                  <a:lnTo>
                    <a:pt x="2071" y="322"/>
                  </a:lnTo>
                  <a:lnTo>
                    <a:pt x="2144" y="344"/>
                  </a:lnTo>
                  <a:lnTo>
                    <a:pt x="2212" y="368"/>
                  </a:lnTo>
                  <a:lnTo>
                    <a:pt x="2275" y="393"/>
                  </a:lnTo>
                  <a:lnTo>
                    <a:pt x="2331" y="420"/>
                  </a:lnTo>
                  <a:lnTo>
                    <a:pt x="2381" y="448"/>
                  </a:lnTo>
                  <a:lnTo>
                    <a:pt x="2426" y="476"/>
                  </a:lnTo>
                  <a:lnTo>
                    <a:pt x="2465" y="506"/>
                  </a:lnTo>
                  <a:lnTo>
                    <a:pt x="2498" y="537"/>
                  </a:lnTo>
                  <a:lnTo>
                    <a:pt x="2534" y="531"/>
                  </a:lnTo>
                  <a:lnTo>
                    <a:pt x="2571" y="527"/>
                  </a:lnTo>
                  <a:lnTo>
                    <a:pt x="2612" y="531"/>
                  </a:lnTo>
                  <a:lnTo>
                    <a:pt x="2652" y="540"/>
                  </a:lnTo>
                  <a:lnTo>
                    <a:pt x="2690" y="554"/>
                  </a:lnTo>
                  <a:lnTo>
                    <a:pt x="2723" y="574"/>
                  </a:lnTo>
                  <a:lnTo>
                    <a:pt x="2755" y="597"/>
                  </a:lnTo>
                  <a:lnTo>
                    <a:pt x="2783" y="625"/>
                  </a:lnTo>
                  <a:lnTo>
                    <a:pt x="2806" y="657"/>
                  </a:lnTo>
                  <a:lnTo>
                    <a:pt x="2826" y="690"/>
                  </a:lnTo>
                  <a:lnTo>
                    <a:pt x="2840" y="728"/>
                  </a:lnTo>
                  <a:lnTo>
                    <a:pt x="2849" y="768"/>
                  </a:lnTo>
                  <a:lnTo>
                    <a:pt x="2853" y="809"/>
                  </a:lnTo>
                  <a:lnTo>
                    <a:pt x="2849" y="851"/>
                  </a:lnTo>
                  <a:lnTo>
                    <a:pt x="2840" y="891"/>
                  </a:lnTo>
                  <a:lnTo>
                    <a:pt x="2826" y="928"/>
                  </a:lnTo>
                  <a:lnTo>
                    <a:pt x="2806" y="963"/>
                  </a:lnTo>
                  <a:lnTo>
                    <a:pt x="2783" y="995"/>
                  </a:lnTo>
                  <a:lnTo>
                    <a:pt x="2755" y="1022"/>
                  </a:lnTo>
                  <a:lnTo>
                    <a:pt x="2723" y="1046"/>
                  </a:lnTo>
                  <a:lnTo>
                    <a:pt x="2690" y="1065"/>
                  </a:lnTo>
                  <a:lnTo>
                    <a:pt x="2652" y="1080"/>
                  </a:lnTo>
                  <a:lnTo>
                    <a:pt x="2612" y="1088"/>
                  </a:lnTo>
                  <a:lnTo>
                    <a:pt x="2571" y="1091"/>
                  </a:lnTo>
                  <a:lnTo>
                    <a:pt x="2528" y="1088"/>
                  </a:lnTo>
                  <a:lnTo>
                    <a:pt x="2487" y="1079"/>
                  </a:lnTo>
                  <a:lnTo>
                    <a:pt x="2449" y="1063"/>
                  </a:lnTo>
                  <a:lnTo>
                    <a:pt x="2413" y="1043"/>
                  </a:lnTo>
                  <a:lnTo>
                    <a:pt x="2381" y="1018"/>
                  </a:lnTo>
                  <a:lnTo>
                    <a:pt x="2354" y="988"/>
                  </a:lnTo>
                  <a:lnTo>
                    <a:pt x="2330" y="956"/>
                  </a:lnTo>
                  <a:lnTo>
                    <a:pt x="2312" y="920"/>
                  </a:lnTo>
                  <a:lnTo>
                    <a:pt x="2298" y="881"/>
                  </a:lnTo>
                  <a:lnTo>
                    <a:pt x="2298" y="880"/>
                  </a:lnTo>
                  <a:lnTo>
                    <a:pt x="2297" y="878"/>
                  </a:lnTo>
                  <a:lnTo>
                    <a:pt x="2296" y="873"/>
                  </a:lnTo>
                  <a:lnTo>
                    <a:pt x="2291" y="842"/>
                  </a:lnTo>
                  <a:lnTo>
                    <a:pt x="2289" y="809"/>
                  </a:lnTo>
                  <a:lnTo>
                    <a:pt x="2291" y="771"/>
                  </a:lnTo>
                  <a:lnTo>
                    <a:pt x="2299" y="734"/>
                  </a:lnTo>
                  <a:lnTo>
                    <a:pt x="2311" y="701"/>
                  </a:lnTo>
                  <a:lnTo>
                    <a:pt x="2327" y="668"/>
                  </a:lnTo>
                  <a:lnTo>
                    <a:pt x="2348" y="638"/>
                  </a:lnTo>
                  <a:lnTo>
                    <a:pt x="2371" y="610"/>
                  </a:lnTo>
                  <a:lnTo>
                    <a:pt x="2342" y="589"/>
                  </a:lnTo>
                  <a:lnTo>
                    <a:pt x="2309" y="567"/>
                  </a:lnTo>
                  <a:lnTo>
                    <a:pt x="2267" y="545"/>
                  </a:lnTo>
                  <a:lnTo>
                    <a:pt x="2219" y="522"/>
                  </a:lnTo>
                  <a:lnTo>
                    <a:pt x="2163" y="500"/>
                  </a:lnTo>
                  <a:lnTo>
                    <a:pt x="2097" y="476"/>
                  </a:lnTo>
                  <a:lnTo>
                    <a:pt x="2025" y="455"/>
                  </a:lnTo>
                  <a:lnTo>
                    <a:pt x="1951" y="435"/>
                  </a:lnTo>
                  <a:lnTo>
                    <a:pt x="1872" y="419"/>
                  </a:lnTo>
                  <a:lnTo>
                    <a:pt x="1791" y="404"/>
                  </a:lnTo>
                  <a:lnTo>
                    <a:pt x="1707" y="391"/>
                  </a:lnTo>
                  <a:lnTo>
                    <a:pt x="1621" y="381"/>
                  </a:lnTo>
                  <a:lnTo>
                    <a:pt x="233" y="1769"/>
                  </a:lnTo>
                  <a:lnTo>
                    <a:pt x="206" y="1800"/>
                  </a:lnTo>
                  <a:lnTo>
                    <a:pt x="182" y="1834"/>
                  </a:lnTo>
                  <a:lnTo>
                    <a:pt x="165" y="1871"/>
                  </a:lnTo>
                  <a:lnTo>
                    <a:pt x="152" y="1909"/>
                  </a:lnTo>
                  <a:lnTo>
                    <a:pt x="143" y="1950"/>
                  </a:lnTo>
                  <a:lnTo>
                    <a:pt x="140" y="1992"/>
                  </a:lnTo>
                  <a:lnTo>
                    <a:pt x="143" y="2034"/>
                  </a:lnTo>
                  <a:lnTo>
                    <a:pt x="152" y="2074"/>
                  </a:lnTo>
                  <a:lnTo>
                    <a:pt x="165" y="2113"/>
                  </a:lnTo>
                  <a:lnTo>
                    <a:pt x="182" y="2150"/>
                  </a:lnTo>
                  <a:lnTo>
                    <a:pt x="206" y="2184"/>
                  </a:lnTo>
                  <a:lnTo>
                    <a:pt x="233" y="2215"/>
                  </a:lnTo>
                  <a:lnTo>
                    <a:pt x="1165" y="3147"/>
                  </a:lnTo>
                  <a:lnTo>
                    <a:pt x="1196" y="3174"/>
                  </a:lnTo>
                  <a:lnTo>
                    <a:pt x="1230" y="3198"/>
                  </a:lnTo>
                  <a:lnTo>
                    <a:pt x="1267" y="3215"/>
                  </a:lnTo>
                  <a:lnTo>
                    <a:pt x="1306" y="3228"/>
                  </a:lnTo>
                  <a:lnTo>
                    <a:pt x="1346" y="3237"/>
                  </a:lnTo>
                  <a:lnTo>
                    <a:pt x="1388" y="3239"/>
                  </a:lnTo>
                  <a:lnTo>
                    <a:pt x="1430" y="3237"/>
                  </a:lnTo>
                  <a:lnTo>
                    <a:pt x="1471" y="3228"/>
                  </a:lnTo>
                  <a:lnTo>
                    <a:pt x="1509" y="3215"/>
                  </a:lnTo>
                  <a:lnTo>
                    <a:pt x="1546" y="3198"/>
                  </a:lnTo>
                  <a:lnTo>
                    <a:pt x="1580" y="3174"/>
                  </a:lnTo>
                  <a:lnTo>
                    <a:pt x="1611" y="3147"/>
                  </a:lnTo>
                  <a:lnTo>
                    <a:pt x="3239" y="1519"/>
                  </a:lnTo>
                  <a:lnTo>
                    <a:pt x="3239" y="457"/>
                  </a:lnTo>
                  <a:lnTo>
                    <a:pt x="3237" y="414"/>
                  </a:lnTo>
                  <a:lnTo>
                    <a:pt x="3227" y="373"/>
                  </a:lnTo>
                  <a:lnTo>
                    <a:pt x="3214" y="334"/>
                  </a:lnTo>
                  <a:lnTo>
                    <a:pt x="3196" y="297"/>
                  </a:lnTo>
                  <a:lnTo>
                    <a:pt x="3173" y="263"/>
                  </a:lnTo>
                  <a:lnTo>
                    <a:pt x="3146" y="234"/>
                  </a:lnTo>
                  <a:lnTo>
                    <a:pt x="3117" y="207"/>
                  </a:lnTo>
                  <a:lnTo>
                    <a:pt x="3083" y="184"/>
                  </a:lnTo>
                  <a:lnTo>
                    <a:pt x="3046" y="166"/>
                  </a:lnTo>
                  <a:lnTo>
                    <a:pt x="3007" y="153"/>
                  </a:lnTo>
                  <a:lnTo>
                    <a:pt x="2966" y="143"/>
                  </a:lnTo>
                  <a:lnTo>
                    <a:pt x="2923" y="140"/>
                  </a:lnTo>
                  <a:lnTo>
                    <a:pt x="1861" y="140"/>
                  </a:lnTo>
                  <a:close/>
                  <a:moveTo>
                    <a:pt x="1831" y="0"/>
                  </a:moveTo>
                  <a:lnTo>
                    <a:pt x="2923" y="0"/>
                  </a:lnTo>
                  <a:lnTo>
                    <a:pt x="2976" y="3"/>
                  </a:lnTo>
                  <a:lnTo>
                    <a:pt x="3028" y="12"/>
                  </a:lnTo>
                  <a:lnTo>
                    <a:pt x="3078" y="27"/>
                  </a:lnTo>
                  <a:lnTo>
                    <a:pt x="3124" y="46"/>
                  </a:lnTo>
                  <a:lnTo>
                    <a:pt x="3168" y="71"/>
                  </a:lnTo>
                  <a:lnTo>
                    <a:pt x="3209" y="100"/>
                  </a:lnTo>
                  <a:lnTo>
                    <a:pt x="3246" y="134"/>
                  </a:lnTo>
                  <a:lnTo>
                    <a:pt x="3280" y="171"/>
                  </a:lnTo>
                  <a:lnTo>
                    <a:pt x="3309" y="212"/>
                  </a:lnTo>
                  <a:lnTo>
                    <a:pt x="3334" y="256"/>
                  </a:lnTo>
                  <a:lnTo>
                    <a:pt x="3353" y="302"/>
                  </a:lnTo>
                  <a:lnTo>
                    <a:pt x="3368" y="352"/>
                  </a:lnTo>
                  <a:lnTo>
                    <a:pt x="3377" y="404"/>
                  </a:lnTo>
                  <a:lnTo>
                    <a:pt x="3380" y="457"/>
                  </a:lnTo>
                  <a:lnTo>
                    <a:pt x="3380" y="1549"/>
                  </a:lnTo>
                  <a:lnTo>
                    <a:pt x="3378" y="1567"/>
                  </a:lnTo>
                  <a:lnTo>
                    <a:pt x="3371" y="1583"/>
                  </a:lnTo>
                  <a:lnTo>
                    <a:pt x="3360" y="1598"/>
                  </a:lnTo>
                  <a:lnTo>
                    <a:pt x="1719" y="3240"/>
                  </a:lnTo>
                  <a:lnTo>
                    <a:pt x="2394" y="3240"/>
                  </a:lnTo>
                  <a:lnTo>
                    <a:pt x="2413" y="3242"/>
                  </a:lnTo>
                  <a:lnTo>
                    <a:pt x="2430" y="3249"/>
                  </a:lnTo>
                  <a:lnTo>
                    <a:pt x="2444" y="3260"/>
                  </a:lnTo>
                  <a:lnTo>
                    <a:pt x="2455" y="3275"/>
                  </a:lnTo>
                  <a:lnTo>
                    <a:pt x="2462" y="3291"/>
                  </a:lnTo>
                  <a:lnTo>
                    <a:pt x="2464" y="3309"/>
                  </a:lnTo>
                  <a:lnTo>
                    <a:pt x="2462" y="3329"/>
                  </a:lnTo>
                  <a:lnTo>
                    <a:pt x="2455" y="3345"/>
                  </a:lnTo>
                  <a:lnTo>
                    <a:pt x="2444" y="3360"/>
                  </a:lnTo>
                  <a:lnTo>
                    <a:pt x="2430" y="3371"/>
                  </a:lnTo>
                  <a:lnTo>
                    <a:pt x="2413" y="3378"/>
                  </a:lnTo>
                  <a:lnTo>
                    <a:pt x="2394" y="3380"/>
                  </a:lnTo>
                  <a:lnTo>
                    <a:pt x="985" y="3380"/>
                  </a:lnTo>
                  <a:lnTo>
                    <a:pt x="967" y="3378"/>
                  </a:lnTo>
                  <a:lnTo>
                    <a:pt x="950" y="3371"/>
                  </a:lnTo>
                  <a:lnTo>
                    <a:pt x="936" y="3360"/>
                  </a:lnTo>
                  <a:lnTo>
                    <a:pt x="925" y="3345"/>
                  </a:lnTo>
                  <a:lnTo>
                    <a:pt x="918" y="3329"/>
                  </a:lnTo>
                  <a:lnTo>
                    <a:pt x="916" y="3309"/>
                  </a:lnTo>
                  <a:lnTo>
                    <a:pt x="918" y="3291"/>
                  </a:lnTo>
                  <a:lnTo>
                    <a:pt x="925" y="3275"/>
                  </a:lnTo>
                  <a:lnTo>
                    <a:pt x="936" y="3260"/>
                  </a:lnTo>
                  <a:lnTo>
                    <a:pt x="950" y="3249"/>
                  </a:lnTo>
                  <a:lnTo>
                    <a:pt x="967" y="3242"/>
                  </a:lnTo>
                  <a:lnTo>
                    <a:pt x="985" y="3240"/>
                  </a:lnTo>
                  <a:lnTo>
                    <a:pt x="1058" y="3240"/>
                  </a:lnTo>
                  <a:lnTo>
                    <a:pt x="133" y="2315"/>
                  </a:lnTo>
                  <a:lnTo>
                    <a:pt x="102" y="2281"/>
                  </a:lnTo>
                  <a:lnTo>
                    <a:pt x="76" y="2245"/>
                  </a:lnTo>
                  <a:lnTo>
                    <a:pt x="53" y="2207"/>
                  </a:lnTo>
                  <a:lnTo>
                    <a:pt x="35" y="2167"/>
                  </a:lnTo>
                  <a:lnTo>
                    <a:pt x="19" y="2125"/>
                  </a:lnTo>
                  <a:lnTo>
                    <a:pt x="9" y="2081"/>
                  </a:lnTo>
                  <a:lnTo>
                    <a:pt x="2" y="2037"/>
                  </a:lnTo>
                  <a:lnTo>
                    <a:pt x="0" y="1992"/>
                  </a:lnTo>
                  <a:lnTo>
                    <a:pt x="2" y="1946"/>
                  </a:lnTo>
                  <a:lnTo>
                    <a:pt x="9" y="1902"/>
                  </a:lnTo>
                  <a:lnTo>
                    <a:pt x="19" y="1859"/>
                  </a:lnTo>
                  <a:lnTo>
                    <a:pt x="35" y="1817"/>
                  </a:lnTo>
                  <a:lnTo>
                    <a:pt x="53" y="1777"/>
                  </a:lnTo>
                  <a:lnTo>
                    <a:pt x="76" y="1739"/>
                  </a:lnTo>
                  <a:lnTo>
                    <a:pt x="102" y="1702"/>
                  </a:lnTo>
                  <a:lnTo>
                    <a:pt x="133" y="1670"/>
                  </a:lnTo>
                  <a:lnTo>
                    <a:pt x="845" y="958"/>
                  </a:lnTo>
                  <a:lnTo>
                    <a:pt x="772" y="935"/>
                  </a:lnTo>
                  <a:lnTo>
                    <a:pt x="706" y="911"/>
                  </a:lnTo>
                  <a:lnTo>
                    <a:pt x="645" y="884"/>
                  </a:lnTo>
                  <a:lnTo>
                    <a:pt x="590" y="856"/>
                  </a:lnTo>
                  <a:lnTo>
                    <a:pt x="540" y="828"/>
                  </a:lnTo>
                  <a:lnTo>
                    <a:pt x="497" y="798"/>
                  </a:lnTo>
                  <a:lnTo>
                    <a:pt x="459" y="766"/>
                  </a:lnTo>
                  <a:lnTo>
                    <a:pt x="427" y="734"/>
                  </a:lnTo>
                  <a:lnTo>
                    <a:pt x="403" y="701"/>
                  </a:lnTo>
                  <a:lnTo>
                    <a:pt x="384" y="667"/>
                  </a:lnTo>
                  <a:lnTo>
                    <a:pt x="373" y="631"/>
                  </a:lnTo>
                  <a:lnTo>
                    <a:pt x="368" y="596"/>
                  </a:lnTo>
                  <a:lnTo>
                    <a:pt x="368" y="578"/>
                  </a:lnTo>
                  <a:lnTo>
                    <a:pt x="370" y="557"/>
                  </a:lnTo>
                  <a:lnTo>
                    <a:pt x="375" y="535"/>
                  </a:lnTo>
                  <a:lnTo>
                    <a:pt x="384" y="511"/>
                  </a:lnTo>
                  <a:lnTo>
                    <a:pt x="396" y="487"/>
                  </a:lnTo>
                  <a:lnTo>
                    <a:pt x="414" y="461"/>
                  </a:lnTo>
                  <a:lnTo>
                    <a:pt x="436" y="435"/>
                  </a:lnTo>
                  <a:lnTo>
                    <a:pt x="468" y="409"/>
                  </a:lnTo>
                  <a:lnTo>
                    <a:pt x="505" y="383"/>
                  </a:lnTo>
                  <a:lnTo>
                    <a:pt x="547" y="358"/>
                  </a:lnTo>
                  <a:lnTo>
                    <a:pt x="594" y="337"/>
                  </a:lnTo>
                  <a:lnTo>
                    <a:pt x="645" y="316"/>
                  </a:lnTo>
                  <a:lnTo>
                    <a:pt x="703" y="298"/>
                  </a:lnTo>
                  <a:lnTo>
                    <a:pt x="763" y="282"/>
                  </a:lnTo>
                  <a:lnTo>
                    <a:pt x="828" y="266"/>
                  </a:lnTo>
                  <a:lnTo>
                    <a:pt x="896" y="254"/>
                  </a:lnTo>
                  <a:lnTo>
                    <a:pt x="968" y="244"/>
                  </a:lnTo>
                  <a:lnTo>
                    <a:pt x="1044" y="235"/>
                  </a:lnTo>
                  <a:lnTo>
                    <a:pt x="1122" y="228"/>
                  </a:lnTo>
                  <a:lnTo>
                    <a:pt x="1202" y="224"/>
                  </a:lnTo>
                  <a:lnTo>
                    <a:pt x="1285" y="223"/>
                  </a:lnTo>
                  <a:lnTo>
                    <a:pt x="1370" y="223"/>
                  </a:lnTo>
                  <a:lnTo>
                    <a:pt x="1457" y="226"/>
                  </a:lnTo>
                  <a:lnTo>
                    <a:pt x="1568" y="235"/>
                  </a:lnTo>
                  <a:lnTo>
                    <a:pt x="1782" y="20"/>
                  </a:lnTo>
                  <a:lnTo>
                    <a:pt x="1797" y="9"/>
                  </a:lnTo>
                  <a:lnTo>
                    <a:pt x="1813" y="2"/>
                  </a:lnTo>
                  <a:lnTo>
                    <a:pt x="18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0" cap="none" spc="0" normalizeH="0" baseline="0" noProof="0">
                <a:ln>
                  <a:noFill/>
                </a:ln>
                <a:solidFill>
                  <a:srgbClr val="737572"/>
                </a:solidFill>
                <a:effectLst/>
                <a:uLnTx/>
                <a:uFillTx/>
                <a:latin typeface="Roboto"/>
              </a:endParaRPr>
            </a:p>
          </p:txBody>
        </p:sp>
        <p:sp>
          <p:nvSpPr>
            <p:cNvPr id="81" name="Freeform 19">
              <a:extLst>
                <a:ext uri="{FF2B5EF4-FFF2-40B4-BE49-F238E27FC236}">
                  <a16:creationId xmlns:a16="http://schemas.microsoft.com/office/drawing/2014/main" id="{6D40A48F-9D94-4082-B934-7054C0077947}"/>
                </a:ext>
              </a:extLst>
            </p:cNvPr>
            <p:cNvSpPr>
              <a:spLocks/>
            </p:cNvSpPr>
            <p:nvPr/>
          </p:nvSpPr>
          <p:spPr bwMode="auto">
            <a:xfrm>
              <a:off x="-2901950" y="3625850"/>
              <a:ext cx="447675" cy="309563"/>
            </a:xfrm>
            <a:custGeom>
              <a:avLst/>
              <a:gdLst>
                <a:gd name="T0" fmla="*/ 1048 w 1126"/>
                <a:gd name="T1" fmla="*/ 1 h 780"/>
                <a:gd name="T2" fmla="*/ 1080 w 1126"/>
                <a:gd name="T3" fmla="*/ 18 h 780"/>
                <a:gd name="T4" fmla="*/ 1101 w 1126"/>
                <a:gd name="T5" fmla="*/ 49 h 780"/>
                <a:gd name="T6" fmla="*/ 1123 w 1126"/>
                <a:gd name="T7" fmla="*/ 161 h 780"/>
                <a:gd name="T8" fmla="*/ 1123 w 1126"/>
                <a:gd name="T9" fmla="*/ 275 h 780"/>
                <a:gd name="T10" fmla="*/ 1101 w 1126"/>
                <a:gd name="T11" fmla="*/ 385 h 780"/>
                <a:gd name="T12" fmla="*/ 1058 w 1126"/>
                <a:gd name="T13" fmla="*/ 486 h 780"/>
                <a:gd name="T14" fmla="*/ 997 w 1126"/>
                <a:gd name="T15" fmla="*/ 576 h 780"/>
                <a:gd name="T16" fmla="*/ 920 w 1126"/>
                <a:gd name="T17" fmla="*/ 652 h 780"/>
                <a:gd name="T18" fmla="*/ 831 w 1126"/>
                <a:gd name="T19" fmla="*/ 713 h 780"/>
                <a:gd name="T20" fmla="*/ 730 w 1126"/>
                <a:gd name="T21" fmla="*/ 755 h 780"/>
                <a:gd name="T22" fmla="*/ 620 w 1126"/>
                <a:gd name="T23" fmla="*/ 777 h 780"/>
                <a:gd name="T24" fmla="*/ 505 w 1126"/>
                <a:gd name="T25" fmla="*/ 777 h 780"/>
                <a:gd name="T26" fmla="*/ 395 w 1126"/>
                <a:gd name="T27" fmla="*/ 755 h 780"/>
                <a:gd name="T28" fmla="*/ 294 w 1126"/>
                <a:gd name="T29" fmla="*/ 713 h 780"/>
                <a:gd name="T30" fmla="*/ 204 w 1126"/>
                <a:gd name="T31" fmla="*/ 652 h 780"/>
                <a:gd name="T32" fmla="*/ 128 w 1126"/>
                <a:gd name="T33" fmla="*/ 576 h 780"/>
                <a:gd name="T34" fmla="*/ 67 w 1126"/>
                <a:gd name="T35" fmla="*/ 486 h 780"/>
                <a:gd name="T36" fmla="*/ 24 w 1126"/>
                <a:gd name="T37" fmla="*/ 385 h 780"/>
                <a:gd name="T38" fmla="*/ 3 w 1126"/>
                <a:gd name="T39" fmla="*/ 275 h 780"/>
                <a:gd name="T40" fmla="*/ 2 w 1126"/>
                <a:gd name="T41" fmla="*/ 199 h 780"/>
                <a:gd name="T42" fmla="*/ 20 w 1126"/>
                <a:gd name="T43" fmla="*/ 168 h 780"/>
                <a:gd name="T44" fmla="*/ 51 w 1126"/>
                <a:gd name="T45" fmla="*/ 150 h 780"/>
                <a:gd name="T46" fmla="*/ 89 w 1126"/>
                <a:gd name="T47" fmla="*/ 150 h 780"/>
                <a:gd name="T48" fmla="*/ 119 w 1126"/>
                <a:gd name="T49" fmla="*/ 168 h 780"/>
                <a:gd name="T50" fmla="*/ 138 w 1126"/>
                <a:gd name="T51" fmla="*/ 199 h 780"/>
                <a:gd name="T52" fmla="*/ 143 w 1126"/>
                <a:gd name="T53" fmla="*/ 266 h 780"/>
                <a:gd name="T54" fmla="*/ 164 w 1126"/>
                <a:gd name="T55" fmla="*/ 360 h 780"/>
                <a:gd name="T56" fmla="*/ 206 w 1126"/>
                <a:gd name="T57" fmla="*/ 444 h 780"/>
                <a:gd name="T58" fmla="*/ 264 w 1126"/>
                <a:gd name="T59" fmla="*/ 516 h 780"/>
                <a:gd name="T60" fmla="*/ 336 w 1126"/>
                <a:gd name="T61" fmla="*/ 574 h 780"/>
                <a:gd name="T62" fmla="*/ 420 w 1126"/>
                <a:gd name="T63" fmla="*/ 616 h 780"/>
                <a:gd name="T64" fmla="*/ 514 w 1126"/>
                <a:gd name="T65" fmla="*/ 637 h 780"/>
                <a:gd name="T66" fmla="*/ 612 w 1126"/>
                <a:gd name="T67" fmla="*/ 637 h 780"/>
                <a:gd name="T68" fmla="*/ 705 w 1126"/>
                <a:gd name="T69" fmla="*/ 616 h 780"/>
                <a:gd name="T70" fmla="*/ 789 w 1126"/>
                <a:gd name="T71" fmla="*/ 574 h 780"/>
                <a:gd name="T72" fmla="*/ 861 w 1126"/>
                <a:gd name="T73" fmla="*/ 516 h 780"/>
                <a:gd name="T74" fmla="*/ 919 w 1126"/>
                <a:gd name="T75" fmla="*/ 444 h 780"/>
                <a:gd name="T76" fmla="*/ 960 w 1126"/>
                <a:gd name="T77" fmla="*/ 360 h 780"/>
                <a:gd name="T78" fmla="*/ 982 w 1126"/>
                <a:gd name="T79" fmla="*/ 266 h 780"/>
                <a:gd name="T80" fmla="*/ 983 w 1126"/>
                <a:gd name="T81" fmla="*/ 175 h 780"/>
                <a:gd name="T82" fmla="*/ 965 w 1126"/>
                <a:gd name="T83" fmla="*/ 91 h 780"/>
                <a:gd name="T84" fmla="*/ 964 w 1126"/>
                <a:gd name="T85" fmla="*/ 54 h 780"/>
                <a:gd name="T86" fmla="*/ 981 w 1126"/>
                <a:gd name="T87" fmla="*/ 23 h 780"/>
                <a:gd name="T88" fmla="*/ 1011 w 1126"/>
                <a:gd name="T89" fmla="*/ 3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26" h="780">
                  <a:moveTo>
                    <a:pt x="1031" y="0"/>
                  </a:moveTo>
                  <a:lnTo>
                    <a:pt x="1048" y="1"/>
                  </a:lnTo>
                  <a:lnTo>
                    <a:pt x="1066" y="8"/>
                  </a:lnTo>
                  <a:lnTo>
                    <a:pt x="1080" y="18"/>
                  </a:lnTo>
                  <a:lnTo>
                    <a:pt x="1092" y="32"/>
                  </a:lnTo>
                  <a:lnTo>
                    <a:pt x="1101" y="49"/>
                  </a:lnTo>
                  <a:lnTo>
                    <a:pt x="1114" y="104"/>
                  </a:lnTo>
                  <a:lnTo>
                    <a:pt x="1123" y="161"/>
                  </a:lnTo>
                  <a:lnTo>
                    <a:pt x="1126" y="217"/>
                  </a:lnTo>
                  <a:lnTo>
                    <a:pt x="1123" y="275"/>
                  </a:lnTo>
                  <a:lnTo>
                    <a:pt x="1114" y="331"/>
                  </a:lnTo>
                  <a:lnTo>
                    <a:pt x="1101" y="385"/>
                  </a:lnTo>
                  <a:lnTo>
                    <a:pt x="1081" y="436"/>
                  </a:lnTo>
                  <a:lnTo>
                    <a:pt x="1058" y="486"/>
                  </a:lnTo>
                  <a:lnTo>
                    <a:pt x="1030" y="533"/>
                  </a:lnTo>
                  <a:lnTo>
                    <a:pt x="997" y="576"/>
                  </a:lnTo>
                  <a:lnTo>
                    <a:pt x="960" y="616"/>
                  </a:lnTo>
                  <a:lnTo>
                    <a:pt x="920" y="652"/>
                  </a:lnTo>
                  <a:lnTo>
                    <a:pt x="877" y="684"/>
                  </a:lnTo>
                  <a:lnTo>
                    <a:pt x="831" y="713"/>
                  </a:lnTo>
                  <a:lnTo>
                    <a:pt x="782" y="736"/>
                  </a:lnTo>
                  <a:lnTo>
                    <a:pt x="730" y="755"/>
                  </a:lnTo>
                  <a:lnTo>
                    <a:pt x="676" y="769"/>
                  </a:lnTo>
                  <a:lnTo>
                    <a:pt x="620" y="777"/>
                  </a:lnTo>
                  <a:lnTo>
                    <a:pt x="563" y="780"/>
                  </a:lnTo>
                  <a:lnTo>
                    <a:pt x="505" y="777"/>
                  </a:lnTo>
                  <a:lnTo>
                    <a:pt x="449" y="769"/>
                  </a:lnTo>
                  <a:lnTo>
                    <a:pt x="395" y="755"/>
                  </a:lnTo>
                  <a:lnTo>
                    <a:pt x="344" y="736"/>
                  </a:lnTo>
                  <a:lnTo>
                    <a:pt x="294" y="713"/>
                  </a:lnTo>
                  <a:lnTo>
                    <a:pt x="247" y="684"/>
                  </a:lnTo>
                  <a:lnTo>
                    <a:pt x="204" y="652"/>
                  </a:lnTo>
                  <a:lnTo>
                    <a:pt x="164" y="616"/>
                  </a:lnTo>
                  <a:lnTo>
                    <a:pt x="128" y="576"/>
                  </a:lnTo>
                  <a:lnTo>
                    <a:pt x="96" y="533"/>
                  </a:lnTo>
                  <a:lnTo>
                    <a:pt x="67" y="486"/>
                  </a:lnTo>
                  <a:lnTo>
                    <a:pt x="44" y="436"/>
                  </a:lnTo>
                  <a:lnTo>
                    <a:pt x="24" y="385"/>
                  </a:lnTo>
                  <a:lnTo>
                    <a:pt x="11" y="331"/>
                  </a:lnTo>
                  <a:lnTo>
                    <a:pt x="3" y="275"/>
                  </a:lnTo>
                  <a:lnTo>
                    <a:pt x="0" y="217"/>
                  </a:lnTo>
                  <a:lnTo>
                    <a:pt x="2" y="199"/>
                  </a:lnTo>
                  <a:lnTo>
                    <a:pt x="9" y="182"/>
                  </a:lnTo>
                  <a:lnTo>
                    <a:pt x="20" y="168"/>
                  </a:lnTo>
                  <a:lnTo>
                    <a:pt x="34" y="157"/>
                  </a:lnTo>
                  <a:lnTo>
                    <a:pt x="51" y="150"/>
                  </a:lnTo>
                  <a:lnTo>
                    <a:pt x="69" y="148"/>
                  </a:lnTo>
                  <a:lnTo>
                    <a:pt x="89" y="150"/>
                  </a:lnTo>
                  <a:lnTo>
                    <a:pt x="105" y="157"/>
                  </a:lnTo>
                  <a:lnTo>
                    <a:pt x="119" y="168"/>
                  </a:lnTo>
                  <a:lnTo>
                    <a:pt x="131" y="182"/>
                  </a:lnTo>
                  <a:lnTo>
                    <a:pt x="138" y="199"/>
                  </a:lnTo>
                  <a:lnTo>
                    <a:pt x="140" y="217"/>
                  </a:lnTo>
                  <a:lnTo>
                    <a:pt x="143" y="266"/>
                  </a:lnTo>
                  <a:lnTo>
                    <a:pt x="151" y="314"/>
                  </a:lnTo>
                  <a:lnTo>
                    <a:pt x="164" y="360"/>
                  </a:lnTo>
                  <a:lnTo>
                    <a:pt x="183" y="404"/>
                  </a:lnTo>
                  <a:lnTo>
                    <a:pt x="206" y="444"/>
                  </a:lnTo>
                  <a:lnTo>
                    <a:pt x="233" y="481"/>
                  </a:lnTo>
                  <a:lnTo>
                    <a:pt x="264" y="516"/>
                  </a:lnTo>
                  <a:lnTo>
                    <a:pt x="299" y="547"/>
                  </a:lnTo>
                  <a:lnTo>
                    <a:pt x="336" y="574"/>
                  </a:lnTo>
                  <a:lnTo>
                    <a:pt x="376" y="597"/>
                  </a:lnTo>
                  <a:lnTo>
                    <a:pt x="420" y="616"/>
                  </a:lnTo>
                  <a:lnTo>
                    <a:pt x="466" y="629"/>
                  </a:lnTo>
                  <a:lnTo>
                    <a:pt x="514" y="637"/>
                  </a:lnTo>
                  <a:lnTo>
                    <a:pt x="563" y="640"/>
                  </a:lnTo>
                  <a:lnTo>
                    <a:pt x="612" y="637"/>
                  </a:lnTo>
                  <a:lnTo>
                    <a:pt x="659" y="629"/>
                  </a:lnTo>
                  <a:lnTo>
                    <a:pt x="705" y="616"/>
                  </a:lnTo>
                  <a:lnTo>
                    <a:pt x="748" y="597"/>
                  </a:lnTo>
                  <a:lnTo>
                    <a:pt x="789" y="574"/>
                  </a:lnTo>
                  <a:lnTo>
                    <a:pt x="827" y="547"/>
                  </a:lnTo>
                  <a:lnTo>
                    <a:pt x="861" y="516"/>
                  </a:lnTo>
                  <a:lnTo>
                    <a:pt x="892" y="481"/>
                  </a:lnTo>
                  <a:lnTo>
                    <a:pt x="919" y="444"/>
                  </a:lnTo>
                  <a:lnTo>
                    <a:pt x="942" y="404"/>
                  </a:lnTo>
                  <a:lnTo>
                    <a:pt x="960" y="360"/>
                  </a:lnTo>
                  <a:lnTo>
                    <a:pt x="974" y="314"/>
                  </a:lnTo>
                  <a:lnTo>
                    <a:pt x="982" y="266"/>
                  </a:lnTo>
                  <a:lnTo>
                    <a:pt x="985" y="217"/>
                  </a:lnTo>
                  <a:lnTo>
                    <a:pt x="983" y="175"/>
                  </a:lnTo>
                  <a:lnTo>
                    <a:pt x="977" y="132"/>
                  </a:lnTo>
                  <a:lnTo>
                    <a:pt x="965" y="91"/>
                  </a:lnTo>
                  <a:lnTo>
                    <a:pt x="962" y="73"/>
                  </a:lnTo>
                  <a:lnTo>
                    <a:pt x="964" y="54"/>
                  </a:lnTo>
                  <a:lnTo>
                    <a:pt x="970" y="38"/>
                  </a:lnTo>
                  <a:lnTo>
                    <a:pt x="981" y="23"/>
                  </a:lnTo>
                  <a:lnTo>
                    <a:pt x="995" y="11"/>
                  </a:lnTo>
                  <a:lnTo>
                    <a:pt x="1011" y="3"/>
                  </a:lnTo>
                  <a:lnTo>
                    <a:pt x="10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0" cap="none" spc="0" normalizeH="0" baseline="0" noProof="0">
                <a:ln>
                  <a:noFill/>
                </a:ln>
                <a:solidFill>
                  <a:srgbClr val="737572"/>
                </a:solidFill>
                <a:effectLst/>
                <a:uLnTx/>
                <a:uFillTx/>
                <a:latin typeface="Roboto"/>
              </a:endParaRPr>
            </a:p>
          </p:txBody>
        </p:sp>
        <p:sp>
          <p:nvSpPr>
            <p:cNvPr id="82" name="Freeform 20">
              <a:extLst>
                <a:ext uri="{FF2B5EF4-FFF2-40B4-BE49-F238E27FC236}">
                  <a16:creationId xmlns:a16="http://schemas.microsoft.com/office/drawing/2014/main" id="{7F532779-591A-46D6-8905-F70C47AE4F0D}"/>
                </a:ext>
              </a:extLst>
            </p:cNvPr>
            <p:cNvSpPr>
              <a:spLocks/>
            </p:cNvSpPr>
            <p:nvPr/>
          </p:nvSpPr>
          <p:spPr bwMode="auto">
            <a:xfrm>
              <a:off x="-2578100" y="3536950"/>
              <a:ext cx="68262" cy="68263"/>
            </a:xfrm>
            <a:custGeom>
              <a:avLst/>
              <a:gdLst>
                <a:gd name="T0" fmla="*/ 65 w 173"/>
                <a:gd name="T1" fmla="*/ 0 h 171"/>
                <a:gd name="T2" fmla="*/ 84 w 173"/>
                <a:gd name="T3" fmla="*/ 1 h 171"/>
                <a:gd name="T4" fmla="*/ 101 w 173"/>
                <a:gd name="T5" fmla="*/ 7 h 171"/>
                <a:gd name="T6" fmla="*/ 117 w 173"/>
                <a:gd name="T7" fmla="*/ 17 h 171"/>
                <a:gd name="T8" fmla="*/ 152 w 173"/>
                <a:gd name="T9" fmla="*/ 51 h 171"/>
                <a:gd name="T10" fmla="*/ 164 w 173"/>
                <a:gd name="T11" fmla="*/ 66 h 171"/>
                <a:gd name="T12" fmla="*/ 171 w 173"/>
                <a:gd name="T13" fmla="*/ 84 h 171"/>
                <a:gd name="T14" fmla="*/ 173 w 173"/>
                <a:gd name="T15" fmla="*/ 101 h 171"/>
                <a:gd name="T16" fmla="*/ 170 w 173"/>
                <a:gd name="T17" fmla="*/ 120 h 171"/>
                <a:gd name="T18" fmla="*/ 163 w 173"/>
                <a:gd name="T19" fmla="*/ 136 h 171"/>
                <a:gd name="T20" fmla="*/ 150 w 173"/>
                <a:gd name="T21" fmla="*/ 151 h 171"/>
                <a:gd name="T22" fmla="*/ 136 w 173"/>
                <a:gd name="T23" fmla="*/ 162 h 171"/>
                <a:gd name="T24" fmla="*/ 120 w 173"/>
                <a:gd name="T25" fmla="*/ 169 h 171"/>
                <a:gd name="T26" fmla="*/ 102 w 173"/>
                <a:gd name="T27" fmla="*/ 171 h 171"/>
                <a:gd name="T28" fmla="*/ 84 w 173"/>
                <a:gd name="T29" fmla="*/ 168 h 171"/>
                <a:gd name="T30" fmla="*/ 66 w 173"/>
                <a:gd name="T31" fmla="*/ 161 h 171"/>
                <a:gd name="T32" fmla="*/ 51 w 173"/>
                <a:gd name="T33" fmla="*/ 149 h 171"/>
                <a:gd name="T34" fmla="*/ 24 w 173"/>
                <a:gd name="T35" fmla="*/ 123 h 171"/>
                <a:gd name="T36" fmla="*/ 12 w 173"/>
                <a:gd name="T37" fmla="*/ 109 h 171"/>
                <a:gd name="T38" fmla="*/ 4 w 173"/>
                <a:gd name="T39" fmla="*/ 93 h 171"/>
                <a:gd name="T40" fmla="*/ 0 w 173"/>
                <a:gd name="T41" fmla="*/ 74 h 171"/>
                <a:gd name="T42" fmla="*/ 1 w 173"/>
                <a:gd name="T43" fmla="*/ 57 h 171"/>
                <a:gd name="T44" fmla="*/ 7 w 173"/>
                <a:gd name="T45" fmla="*/ 40 h 171"/>
                <a:gd name="T46" fmla="*/ 17 w 173"/>
                <a:gd name="T47" fmla="*/ 23 h 171"/>
                <a:gd name="T48" fmla="*/ 32 w 173"/>
                <a:gd name="T49" fmla="*/ 11 h 171"/>
                <a:gd name="T50" fmla="*/ 48 w 173"/>
                <a:gd name="T51" fmla="*/ 3 h 171"/>
                <a:gd name="T52" fmla="*/ 65 w 173"/>
                <a:gd name="T53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3" h="171">
                  <a:moveTo>
                    <a:pt x="65" y="0"/>
                  </a:moveTo>
                  <a:lnTo>
                    <a:pt x="84" y="1"/>
                  </a:lnTo>
                  <a:lnTo>
                    <a:pt x="101" y="7"/>
                  </a:lnTo>
                  <a:lnTo>
                    <a:pt x="117" y="17"/>
                  </a:lnTo>
                  <a:lnTo>
                    <a:pt x="152" y="51"/>
                  </a:lnTo>
                  <a:lnTo>
                    <a:pt x="164" y="66"/>
                  </a:lnTo>
                  <a:lnTo>
                    <a:pt x="171" y="84"/>
                  </a:lnTo>
                  <a:lnTo>
                    <a:pt x="173" y="101"/>
                  </a:lnTo>
                  <a:lnTo>
                    <a:pt x="170" y="120"/>
                  </a:lnTo>
                  <a:lnTo>
                    <a:pt x="163" y="136"/>
                  </a:lnTo>
                  <a:lnTo>
                    <a:pt x="150" y="151"/>
                  </a:lnTo>
                  <a:lnTo>
                    <a:pt x="136" y="162"/>
                  </a:lnTo>
                  <a:lnTo>
                    <a:pt x="120" y="169"/>
                  </a:lnTo>
                  <a:lnTo>
                    <a:pt x="102" y="171"/>
                  </a:lnTo>
                  <a:lnTo>
                    <a:pt x="84" y="168"/>
                  </a:lnTo>
                  <a:lnTo>
                    <a:pt x="66" y="161"/>
                  </a:lnTo>
                  <a:lnTo>
                    <a:pt x="51" y="149"/>
                  </a:lnTo>
                  <a:lnTo>
                    <a:pt x="24" y="123"/>
                  </a:lnTo>
                  <a:lnTo>
                    <a:pt x="12" y="109"/>
                  </a:lnTo>
                  <a:lnTo>
                    <a:pt x="4" y="93"/>
                  </a:lnTo>
                  <a:lnTo>
                    <a:pt x="0" y="74"/>
                  </a:lnTo>
                  <a:lnTo>
                    <a:pt x="1" y="57"/>
                  </a:lnTo>
                  <a:lnTo>
                    <a:pt x="7" y="40"/>
                  </a:lnTo>
                  <a:lnTo>
                    <a:pt x="17" y="23"/>
                  </a:lnTo>
                  <a:lnTo>
                    <a:pt x="32" y="11"/>
                  </a:lnTo>
                  <a:lnTo>
                    <a:pt x="48" y="3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0" cap="none" spc="0" normalizeH="0" baseline="0" noProof="0">
                <a:ln>
                  <a:noFill/>
                </a:ln>
                <a:solidFill>
                  <a:srgbClr val="737572"/>
                </a:solidFill>
                <a:effectLst/>
                <a:uLnTx/>
                <a:uFillTx/>
                <a:latin typeface="Roboto"/>
              </a:endParaRPr>
            </a:p>
          </p:txBody>
        </p:sp>
        <p:sp>
          <p:nvSpPr>
            <p:cNvPr id="83" name="Freeform 21">
              <a:extLst>
                <a:ext uri="{FF2B5EF4-FFF2-40B4-BE49-F238E27FC236}">
                  <a16:creationId xmlns:a16="http://schemas.microsoft.com/office/drawing/2014/main" id="{994F6E42-6EDF-4D4A-AF89-94A626C8E2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300413" y="3863975"/>
              <a:ext cx="455612" cy="471488"/>
            </a:xfrm>
            <a:custGeom>
              <a:avLst/>
              <a:gdLst>
                <a:gd name="T0" fmla="*/ 743 w 1148"/>
                <a:gd name="T1" fmla="*/ 565 h 1186"/>
                <a:gd name="T2" fmla="*/ 948 w 1148"/>
                <a:gd name="T3" fmla="*/ 872 h 1186"/>
                <a:gd name="T4" fmla="*/ 981 w 1148"/>
                <a:gd name="T5" fmla="*/ 786 h 1186"/>
                <a:gd name="T6" fmla="*/ 973 w 1148"/>
                <a:gd name="T7" fmla="*/ 684 h 1186"/>
                <a:gd name="T8" fmla="*/ 923 w 1148"/>
                <a:gd name="T9" fmla="*/ 601 h 1186"/>
                <a:gd name="T10" fmla="*/ 856 w 1148"/>
                <a:gd name="T11" fmla="*/ 559 h 1186"/>
                <a:gd name="T12" fmla="*/ 434 w 1148"/>
                <a:gd name="T13" fmla="*/ 0 h 1186"/>
                <a:gd name="T14" fmla="*/ 483 w 1148"/>
                <a:gd name="T15" fmla="*/ 21 h 1186"/>
                <a:gd name="T16" fmla="*/ 503 w 1148"/>
                <a:gd name="T17" fmla="*/ 72 h 1186"/>
                <a:gd name="T18" fmla="*/ 481 w 1148"/>
                <a:gd name="T19" fmla="*/ 121 h 1186"/>
                <a:gd name="T20" fmla="*/ 408 w 1148"/>
                <a:gd name="T21" fmla="*/ 151 h 1186"/>
                <a:gd name="T22" fmla="*/ 288 w 1148"/>
                <a:gd name="T23" fmla="*/ 211 h 1186"/>
                <a:gd name="T24" fmla="*/ 418 w 1148"/>
                <a:gd name="T25" fmla="*/ 355 h 1186"/>
                <a:gd name="T26" fmla="*/ 412 w 1148"/>
                <a:gd name="T27" fmla="*/ 408 h 1186"/>
                <a:gd name="T28" fmla="*/ 367 w 1148"/>
                <a:gd name="T29" fmla="*/ 441 h 1186"/>
                <a:gd name="T30" fmla="*/ 315 w 1148"/>
                <a:gd name="T31" fmla="*/ 434 h 1186"/>
                <a:gd name="T32" fmla="*/ 170 w 1148"/>
                <a:gd name="T33" fmla="*/ 327 h 1186"/>
                <a:gd name="T34" fmla="*/ 143 w 1148"/>
                <a:gd name="T35" fmla="*/ 405 h 1186"/>
                <a:gd name="T36" fmla="*/ 149 w 1148"/>
                <a:gd name="T37" fmla="*/ 494 h 1186"/>
                <a:gd name="T38" fmla="*/ 195 w 1148"/>
                <a:gd name="T39" fmla="*/ 562 h 1186"/>
                <a:gd name="T40" fmla="*/ 268 w 1148"/>
                <a:gd name="T41" fmla="*/ 593 h 1186"/>
                <a:gd name="T42" fmla="*/ 358 w 1148"/>
                <a:gd name="T43" fmla="*/ 589 h 1186"/>
                <a:gd name="T44" fmla="*/ 459 w 1148"/>
                <a:gd name="T45" fmla="*/ 550 h 1186"/>
                <a:gd name="T46" fmla="*/ 557 w 1148"/>
                <a:gd name="T47" fmla="*/ 496 h 1186"/>
                <a:gd name="T48" fmla="*/ 701 w 1148"/>
                <a:gd name="T49" fmla="*/ 429 h 1186"/>
                <a:gd name="T50" fmla="*/ 827 w 1148"/>
                <a:gd name="T51" fmla="*/ 412 h 1186"/>
                <a:gd name="T52" fmla="*/ 936 w 1148"/>
                <a:gd name="T53" fmla="*/ 440 h 1186"/>
                <a:gd name="T54" fmla="*/ 1028 w 1148"/>
                <a:gd name="T55" fmla="*/ 507 h 1186"/>
                <a:gd name="T56" fmla="*/ 1098 w 1148"/>
                <a:gd name="T57" fmla="*/ 616 h 1186"/>
                <a:gd name="T58" fmla="*/ 1124 w 1148"/>
                <a:gd name="T59" fmla="*/ 745 h 1186"/>
                <a:gd name="T60" fmla="*/ 1102 w 1148"/>
                <a:gd name="T61" fmla="*/ 876 h 1186"/>
                <a:gd name="T62" fmla="*/ 1050 w 1148"/>
                <a:gd name="T63" fmla="*/ 973 h 1186"/>
                <a:gd name="T64" fmla="*/ 1146 w 1148"/>
                <a:gd name="T65" fmla="*/ 1083 h 1186"/>
                <a:gd name="T66" fmla="*/ 1139 w 1148"/>
                <a:gd name="T67" fmla="*/ 1136 h 1186"/>
                <a:gd name="T68" fmla="*/ 1096 w 1148"/>
                <a:gd name="T69" fmla="*/ 1169 h 1186"/>
                <a:gd name="T70" fmla="*/ 1043 w 1148"/>
                <a:gd name="T71" fmla="*/ 1162 h 1186"/>
                <a:gd name="T72" fmla="*/ 920 w 1148"/>
                <a:gd name="T73" fmla="*/ 1103 h 1186"/>
                <a:gd name="T74" fmla="*/ 808 w 1148"/>
                <a:gd name="T75" fmla="*/ 1164 h 1186"/>
                <a:gd name="T76" fmla="*/ 692 w 1148"/>
                <a:gd name="T77" fmla="*/ 1186 h 1186"/>
                <a:gd name="T78" fmla="*/ 602 w 1148"/>
                <a:gd name="T79" fmla="*/ 1167 h 1186"/>
                <a:gd name="T80" fmla="*/ 571 w 1148"/>
                <a:gd name="T81" fmla="*/ 1124 h 1186"/>
                <a:gd name="T82" fmla="*/ 582 w 1148"/>
                <a:gd name="T83" fmla="*/ 1070 h 1186"/>
                <a:gd name="T84" fmla="*/ 625 w 1148"/>
                <a:gd name="T85" fmla="*/ 1039 h 1186"/>
                <a:gd name="T86" fmla="*/ 681 w 1148"/>
                <a:gd name="T87" fmla="*/ 1045 h 1186"/>
                <a:gd name="T88" fmla="*/ 751 w 1148"/>
                <a:gd name="T89" fmla="*/ 1035 h 1186"/>
                <a:gd name="T90" fmla="*/ 828 w 1148"/>
                <a:gd name="T91" fmla="*/ 996 h 1186"/>
                <a:gd name="T92" fmla="*/ 526 w 1148"/>
                <a:gd name="T93" fmla="*/ 674 h 1186"/>
                <a:gd name="T94" fmla="*/ 388 w 1148"/>
                <a:gd name="T95" fmla="*/ 727 h 1186"/>
                <a:gd name="T96" fmla="*/ 257 w 1148"/>
                <a:gd name="T97" fmla="*/ 734 h 1186"/>
                <a:gd name="T98" fmla="*/ 141 w 1148"/>
                <a:gd name="T99" fmla="*/ 695 h 1186"/>
                <a:gd name="T100" fmla="*/ 57 w 1148"/>
                <a:gd name="T101" fmla="*/ 619 h 1186"/>
                <a:gd name="T102" fmla="*/ 11 w 1148"/>
                <a:gd name="T103" fmla="*/ 523 h 1186"/>
                <a:gd name="T104" fmla="*/ 1 w 1148"/>
                <a:gd name="T105" fmla="*/ 411 h 1186"/>
                <a:gd name="T106" fmla="*/ 26 w 1148"/>
                <a:gd name="T107" fmla="*/ 298 h 1186"/>
                <a:gd name="T108" fmla="*/ 83 w 1148"/>
                <a:gd name="T109" fmla="*/ 205 h 1186"/>
                <a:gd name="T110" fmla="*/ 14 w 1148"/>
                <a:gd name="T111" fmla="*/ 123 h 1186"/>
                <a:gd name="T112" fmla="*/ 20 w 1148"/>
                <a:gd name="T113" fmla="*/ 70 h 1186"/>
                <a:gd name="T114" fmla="*/ 64 w 1148"/>
                <a:gd name="T115" fmla="*/ 37 h 1186"/>
                <a:gd name="T116" fmla="*/ 117 w 1148"/>
                <a:gd name="T117" fmla="*/ 44 h 1186"/>
                <a:gd name="T118" fmla="*/ 230 w 1148"/>
                <a:gd name="T119" fmla="*/ 80 h 1186"/>
                <a:gd name="T120" fmla="*/ 370 w 1148"/>
                <a:gd name="T121" fmla="*/ 16 h 1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48" h="1186">
                  <a:moveTo>
                    <a:pt x="804" y="552"/>
                  </a:moveTo>
                  <a:lnTo>
                    <a:pt x="777" y="555"/>
                  </a:lnTo>
                  <a:lnTo>
                    <a:pt x="743" y="565"/>
                  </a:lnTo>
                  <a:lnTo>
                    <a:pt x="708" y="578"/>
                  </a:lnTo>
                  <a:lnTo>
                    <a:pt x="671" y="594"/>
                  </a:lnTo>
                  <a:lnTo>
                    <a:pt x="948" y="872"/>
                  </a:lnTo>
                  <a:lnTo>
                    <a:pt x="959" y="852"/>
                  </a:lnTo>
                  <a:lnTo>
                    <a:pt x="973" y="820"/>
                  </a:lnTo>
                  <a:lnTo>
                    <a:pt x="981" y="786"/>
                  </a:lnTo>
                  <a:lnTo>
                    <a:pt x="984" y="752"/>
                  </a:lnTo>
                  <a:lnTo>
                    <a:pt x="981" y="717"/>
                  </a:lnTo>
                  <a:lnTo>
                    <a:pt x="973" y="684"/>
                  </a:lnTo>
                  <a:lnTo>
                    <a:pt x="959" y="653"/>
                  </a:lnTo>
                  <a:lnTo>
                    <a:pt x="941" y="623"/>
                  </a:lnTo>
                  <a:lnTo>
                    <a:pt x="923" y="601"/>
                  </a:lnTo>
                  <a:lnTo>
                    <a:pt x="902" y="583"/>
                  </a:lnTo>
                  <a:lnTo>
                    <a:pt x="880" y="570"/>
                  </a:lnTo>
                  <a:lnTo>
                    <a:pt x="856" y="559"/>
                  </a:lnTo>
                  <a:lnTo>
                    <a:pt x="830" y="553"/>
                  </a:lnTo>
                  <a:lnTo>
                    <a:pt x="804" y="552"/>
                  </a:lnTo>
                  <a:close/>
                  <a:moveTo>
                    <a:pt x="434" y="0"/>
                  </a:moveTo>
                  <a:lnTo>
                    <a:pt x="452" y="2"/>
                  </a:lnTo>
                  <a:lnTo>
                    <a:pt x="469" y="10"/>
                  </a:lnTo>
                  <a:lnTo>
                    <a:pt x="483" y="21"/>
                  </a:lnTo>
                  <a:lnTo>
                    <a:pt x="493" y="36"/>
                  </a:lnTo>
                  <a:lnTo>
                    <a:pt x="501" y="53"/>
                  </a:lnTo>
                  <a:lnTo>
                    <a:pt x="503" y="72"/>
                  </a:lnTo>
                  <a:lnTo>
                    <a:pt x="500" y="90"/>
                  </a:lnTo>
                  <a:lnTo>
                    <a:pt x="492" y="107"/>
                  </a:lnTo>
                  <a:lnTo>
                    <a:pt x="481" y="121"/>
                  </a:lnTo>
                  <a:lnTo>
                    <a:pt x="467" y="131"/>
                  </a:lnTo>
                  <a:lnTo>
                    <a:pt x="449" y="138"/>
                  </a:lnTo>
                  <a:lnTo>
                    <a:pt x="408" y="151"/>
                  </a:lnTo>
                  <a:lnTo>
                    <a:pt x="367" y="167"/>
                  </a:lnTo>
                  <a:lnTo>
                    <a:pt x="327" y="188"/>
                  </a:lnTo>
                  <a:lnTo>
                    <a:pt x="288" y="211"/>
                  </a:lnTo>
                  <a:lnTo>
                    <a:pt x="399" y="323"/>
                  </a:lnTo>
                  <a:lnTo>
                    <a:pt x="412" y="338"/>
                  </a:lnTo>
                  <a:lnTo>
                    <a:pt x="418" y="355"/>
                  </a:lnTo>
                  <a:lnTo>
                    <a:pt x="420" y="373"/>
                  </a:lnTo>
                  <a:lnTo>
                    <a:pt x="418" y="390"/>
                  </a:lnTo>
                  <a:lnTo>
                    <a:pt x="412" y="408"/>
                  </a:lnTo>
                  <a:lnTo>
                    <a:pt x="399" y="422"/>
                  </a:lnTo>
                  <a:lnTo>
                    <a:pt x="385" y="434"/>
                  </a:lnTo>
                  <a:lnTo>
                    <a:pt x="367" y="441"/>
                  </a:lnTo>
                  <a:lnTo>
                    <a:pt x="350" y="444"/>
                  </a:lnTo>
                  <a:lnTo>
                    <a:pt x="332" y="441"/>
                  </a:lnTo>
                  <a:lnTo>
                    <a:pt x="315" y="434"/>
                  </a:lnTo>
                  <a:lnTo>
                    <a:pt x="300" y="422"/>
                  </a:lnTo>
                  <a:lnTo>
                    <a:pt x="183" y="306"/>
                  </a:lnTo>
                  <a:lnTo>
                    <a:pt x="170" y="327"/>
                  </a:lnTo>
                  <a:lnTo>
                    <a:pt x="159" y="349"/>
                  </a:lnTo>
                  <a:lnTo>
                    <a:pt x="150" y="372"/>
                  </a:lnTo>
                  <a:lnTo>
                    <a:pt x="143" y="405"/>
                  </a:lnTo>
                  <a:lnTo>
                    <a:pt x="140" y="437"/>
                  </a:lnTo>
                  <a:lnTo>
                    <a:pt x="142" y="466"/>
                  </a:lnTo>
                  <a:lnTo>
                    <a:pt x="149" y="494"/>
                  </a:lnTo>
                  <a:lnTo>
                    <a:pt x="161" y="520"/>
                  </a:lnTo>
                  <a:lnTo>
                    <a:pt x="176" y="542"/>
                  </a:lnTo>
                  <a:lnTo>
                    <a:pt x="195" y="562"/>
                  </a:lnTo>
                  <a:lnTo>
                    <a:pt x="218" y="576"/>
                  </a:lnTo>
                  <a:lnTo>
                    <a:pt x="242" y="586"/>
                  </a:lnTo>
                  <a:lnTo>
                    <a:pt x="268" y="593"/>
                  </a:lnTo>
                  <a:lnTo>
                    <a:pt x="297" y="596"/>
                  </a:lnTo>
                  <a:lnTo>
                    <a:pt x="328" y="594"/>
                  </a:lnTo>
                  <a:lnTo>
                    <a:pt x="358" y="589"/>
                  </a:lnTo>
                  <a:lnTo>
                    <a:pt x="391" y="580"/>
                  </a:lnTo>
                  <a:lnTo>
                    <a:pt x="425" y="568"/>
                  </a:lnTo>
                  <a:lnTo>
                    <a:pt x="459" y="550"/>
                  </a:lnTo>
                  <a:lnTo>
                    <a:pt x="484" y="537"/>
                  </a:lnTo>
                  <a:lnTo>
                    <a:pt x="510" y="522"/>
                  </a:lnTo>
                  <a:lnTo>
                    <a:pt x="557" y="496"/>
                  </a:lnTo>
                  <a:lnTo>
                    <a:pt x="604" y="470"/>
                  </a:lnTo>
                  <a:lnTo>
                    <a:pt x="652" y="448"/>
                  </a:lnTo>
                  <a:lnTo>
                    <a:pt x="701" y="429"/>
                  </a:lnTo>
                  <a:lnTo>
                    <a:pt x="751" y="417"/>
                  </a:lnTo>
                  <a:lnTo>
                    <a:pt x="789" y="412"/>
                  </a:lnTo>
                  <a:lnTo>
                    <a:pt x="827" y="412"/>
                  </a:lnTo>
                  <a:lnTo>
                    <a:pt x="865" y="417"/>
                  </a:lnTo>
                  <a:lnTo>
                    <a:pt x="901" y="426"/>
                  </a:lnTo>
                  <a:lnTo>
                    <a:pt x="936" y="440"/>
                  </a:lnTo>
                  <a:lnTo>
                    <a:pt x="969" y="458"/>
                  </a:lnTo>
                  <a:lnTo>
                    <a:pt x="999" y="481"/>
                  </a:lnTo>
                  <a:lnTo>
                    <a:pt x="1028" y="507"/>
                  </a:lnTo>
                  <a:lnTo>
                    <a:pt x="1055" y="539"/>
                  </a:lnTo>
                  <a:lnTo>
                    <a:pt x="1078" y="576"/>
                  </a:lnTo>
                  <a:lnTo>
                    <a:pt x="1098" y="616"/>
                  </a:lnTo>
                  <a:lnTo>
                    <a:pt x="1112" y="658"/>
                  </a:lnTo>
                  <a:lnTo>
                    <a:pt x="1121" y="701"/>
                  </a:lnTo>
                  <a:lnTo>
                    <a:pt x="1124" y="745"/>
                  </a:lnTo>
                  <a:lnTo>
                    <a:pt x="1122" y="789"/>
                  </a:lnTo>
                  <a:lnTo>
                    <a:pt x="1115" y="833"/>
                  </a:lnTo>
                  <a:lnTo>
                    <a:pt x="1102" y="876"/>
                  </a:lnTo>
                  <a:lnTo>
                    <a:pt x="1084" y="917"/>
                  </a:lnTo>
                  <a:lnTo>
                    <a:pt x="1068" y="946"/>
                  </a:lnTo>
                  <a:lnTo>
                    <a:pt x="1050" y="973"/>
                  </a:lnTo>
                  <a:lnTo>
                    <a:pt x="1127" y="1051"/>
                  </a:lnTo>
                  <a:lnTo>
                    <a:pt x="1139" y="1066"/>
                  </a:lnTo>
                  <a:lnTo>
                    <a:pt x="1146" y="1083"/>
                  </a:lnTo>
                  <a:lnTo>
                    <a:pt x="1148" y="1101"/>
                  </a:lnTo>
                  <a:lnTo>
                    <a:pt x="1146" y="1119"/>
                  </a:lnTo>
                  <a:lnTo>
                    <a:pt x="1139" y="1136"/>
                  </a:lnTo>
                  <a:lnTo>
                    <a:pt x="1127" y="1150"/>
                  </a:lnTo>
                  <a:lnTo>
                    <a:pt x="1113" y="1162"/>
                  </a:lnTo>
                  <a:lnTo>
                    <a:pt x="1096" y="1169"/>
                  </a:lnTo>
                  <a:lnTo>
                    <a:pt x="1078" y="1171"/>
                  </a:lnTo>
                  <a:lnTo>
                    <a:pt x="1060" y="1169"/>
                  </a:lnTo>
                  <a:lnTo>
                    <a:pt x="1043" y="1162"/>
                  </a:lnTo>
                  <a:lnTo>
                    <a:pt x="1028" y="1150"/>
                  </a:lnTo>
                  <a:lnTo>
                    <a:pt x="953" y="1077"/>
                  </a:lnTo>
                  <a:lnTo>
                    <a:pt x="920" y="1103"/>
                  </a:lnTo>
                  <a:lnTo>
                    <a:pt x="884" y="1127"/>
                  </a:lnTo>
                  <a:lnTo>
                    <a:pt x="847" y="1147"/>
                  </a:lnTo>
                  <a:lnTo>
                    <a:pt x="808" y="1164"/>
                  </a:lnTo>
                  <a:lnTo>
                    <a:pt x="770" y="1176"/>
                  </a:lnTo>
                  <a:lnTo>
                    <a:pt x="731" y="1183"/>
                  </a:lnTo>
                  <a:lnTo>
                    <a:pt x="692" y="1186"/>
                  </a:lnTo>
                  <a:lnTo>
                    <a:pt x="655" y="1183"/>
                  </a:lnTo>
                  <a:lnTo>
                    <a:pt x="619" y="1175"/>
                  </a:lnTo>
                  <a:lnTo>
                    <a:pt x="602" y="1167"/>
                  </a:lnTo>
                  <a:lnTo>
                    <a:pt x="588" y="1156"/>
                  </a:lnTo>
                  <a:lnTo>
                    <a:pt x="577" y="1140"/>
                  </a:lnTo>
                  <a:lnTo>
                    <a:pt x="571" y="1124"/>
                  </a:lnTo>
                  <a:lnTo>
                    <a:pt x="570" y="1105"/>
                  </a:lnTo>
                  <a:lnTo>
                    <a:pt x="573" y="1087"/>
                  </a:lnTo>
                  <a:lnTo>
                    <a:pt x="582" y="1070"/>
                  </a:lnTo>
                  <a:lnTo>
                    <a:pt x="593" y="1056"/>
                  </a:lnTo>
                  <a:lnTo>
                    <a:pt x="608" y="1045"/>
                  </a:lnTo>
                  <a:lnTo>
                    <a:pt x="625" y="1039"/>
                  </a:lnTo>
                  <a:lnTo>
                    <a:pt x="643" y="1038"/>
                  </a:lnTo>
                  <a:lnTo>
                    <a:pt x="661" y="1041"/>
                  </a:lnTo>
                  <a:lnTo>
                    <a:pt x="681" y="1045"/>
                  </a:lnTo>
                  <a:lnTo>
                    <a:pt x="702" y="1045"/>
                  </a:lnTo>
                  <a:lnTo>
                    <a:pt x="726" y="1041"/>
                  </a:lnTo>
                  <a:lnTo>
                    <a:pt x="751" y="1035"/>
                  </a:lnTo>
                  <a:lnTo>
                    <a:pt x="776" y="1024"/>
                  </a:lnTo>
                  <a:lnTo>
                    <a:pt x="802" y="1011"/>
                  </a:lnTo>
                  <a:lnTo>
                    <a:pt x="828" y="996"/>
                  </a:lnTo>
                  <a:lnTo>
                    <a:pt x="854" y="976"/>
                  </a:lnTo>
                  <a:lnTo>
                    <a:pt x="543" y="665"/>
                  </a:lnTo>
                  <a:lnTo>
                    <a:pt x="526" y="674"/>
                  </a:lnTo>
                  <a:lnTo>
                    <a:pt x="480" y="697"/>
                  </a:lnTo>
                  <a:lnTo>
                    <a:pt x="434" y="715"/>
                  </a:lnTo>
                  <a:lnTo>
                    <a:pt x="388" y="727"/>
                  </a:lnTo>
                  <a:lnTo>
                    <a:pt x="343" y="735"/>
                  </a:lnTo>
                  <a:lnTo>
                    <a:pt x="299" y="737"/>
                  </a:lnTo>
                  <a:lnTo>
                    <a:pt x="257" y="734"/>
                  </a:lnTo>
                  <a:lnTo>
                    <a:pt x="216" y="725"/>
                  </a:lnTo>
                  <a:lnTo>
                    <a:pt x="178" y="713"/>
                  </a:lnTo>
                  <a:lnTo>
                    <a:pt x="141" y="695"/>
                  </a:lnTo>
                  <a:lnTo>
                    <a:pt x="107" y="671"/>
                  </a:lnTo>
                  <a:lnTo>
                    <a:pt x="81" y="647"/>
                  </a:lnTo>
                  <a:lnTo>
                    <a:pt x="57" y="619"/>
                  </a:lnTo>
                  <a:lnTo>
                    <a:pt x="38" y="589"/>
                  </a:lnTo>
                  <a:lnTo>
                    <a:pt x="22" y="557"/>
                  </a:lnTo>
                  <a:lnTo>
                    <a:pt x="11" y="523"/>
                  </a:lnTo>
                  <a:lnTo>
                    <a:pt x="4" y="487"/>
                  </a:lnTo>
                  <a:lnTo>
                    <a:pt x="0" y="450"/>
                  </a:lnTo>
                  <a:lnTo>
                    <a:pt x="1" y="411"/>
                  </a:lnTo>
                  <a:lnTo>
                    <a:pt x="6" y="372"/>
                  </a:lnTo>
                  <a:lnTo>
                    <a:pt x="15" y="332"/>
                  </a:lnTo>
                  <a:lnTo>
                    <a:pt x="26" y="298"/>
                  </a:lnTo>
                  <a:lnTo>
                    <a:pt x="43" y="265"/>
                  </a:lnTo>
                  <a:lnTo>
                    <a:pt x="61" y="235"/>
                  </a:lnTo>
                  <a:lnTo>
                    <a:pt x="83" y="205"/>
                  </a:lnTo>
                  <a:lnTo>
                    <a:pt x="33" y="155"/>
                  </a:lnTo>
                  <a:lnTo>
                    <a:pt x="20" y="140"/>
                  </a:lnTo>
                  <a:lnTo>
                    <a:pt x="14" y="123"/>
                  </a:lnTo>
                  <a:lnTo>
                    <a:pt x="12" y="105"/>
                  </a:lnTo>
                  <a:lnTo>
                    <a:pt x="14" y="87"/>
                  </a:lnTo>
                  <a:lnTo>
                    <a:pt x="20" y="70"/>
                  </a:lnTo>
                  <a:lnTo>
                    <a:pt x="33" y="56"/>
                  </a:lnTo>
                  <a:lnTo>
                    <a:pt x="47" y="44"/>
                  </a:lnTo>
                  <a:lnTo>
                    <a:pt x="64" y="37"/>
                  </a:lnTo>
                  <a:lnTo>
                    <a:pt x="82" y="35"/>
                  </a:lnTo>
                  <a:lnTo>
                    <a:pt x="100" y="37"/>
                  </a:lnTo>
                  <a:lnTo>
                    <a:pt x="117" y="44"/>
                  </a:lnTo>
                  <a:lnTo>
                    <a:pt x="132" y="56"/>
                  </a:lnTo>
                  <a:lnTo>
                    <a:pt x="185" y="109"/>
                  </a:lnTo>
                  <a:lnTo>
                    <a:pt x="230" y="80"/>
                  </a:lnTo>
                  <a:lnTo>
                    <a:pt x="276" y="55"/>
                  </a:lnTo>
                  <a:lnTo>
                    <a:pt x="322" y="33"/>
                  </a:lnTo>
                  <a:lnTo>
                    <a:pt x="370" y="16"/>
                  </a:lnTo>
                  <a:lnTo>
                    <a:pt x="416" y="2"/>
                  </a:lnTo>
                  <a:lnTo>
                    <a:pt x="4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0" cap="none" spc="0" normalizeH="0" baseline="0" noProof="0">
                <a:ln>
                  <a:noFill/>
                </a:ln>
                <a:solidFill>
                  <a:srgbClr val="737572"/>
                </a:solidFill>
                <a:effectLst/>
                <a:uLnTx/>
                <a:uFillTx/>
                <a:latin typeface="Roboto"/>
              </a:endParaRPr>
            </a:p>
          </p:txBody>
        </p:sp>
        <p:sp>
          <p:nvSpPr>
            <p:cNvPr id="84" name="Freeform 22">
              <a:extLst>
                <a:ext uri="{FF2B5EF4-FFF2-40B4-BE49-F238E27FC236}">
                  <a16:creationId xmlns:a16="http://schemas.microsoft.com/office/drawing/2014/main" id="{6E599A52-25C0-40D6-9BEB-834C53C6A65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89313" y="4335463"/>
              <a:ext cx="68262" cy="68263"/>
            </a:xfrm>
            <a:custGeom>
              <a:avLst/>
              <a:gdLst>
                <a:gd name="T0" fmla="*/ 70 w 169"/>
                <a:gd name="T1" fmla="*/ 0 h 170"/>
                <a:gd name="T2" fmla="*/ 89 w 169"/>
                <a:gd name="T3" fmla="*/ 2 h 170"/>
                <a:gd name="T4" fmla="*/ 105 w 169"/>
                <a:gd name="T5" fmla="*/ 10 h 170"/>
                <a:gd name="T6" fmla="*/ 120 w 169"/>
                <a:gd name="T7" fmla="*/ 21 h 170"/>
                <a:gd name="T8" fmla="*/ 149 w 169"/>
                <a:gd name="T9" fmla="*/ 51 h 170"/>
                <a:gd name="T10" fmla="*/ 160 w 169"/>
                <a:gd name="T11" fmla="*/ 65 h 170"/>
                <a:gd name="T12" fmla="*/ 167 w 169"/>
                <a:gd name="T13" fmla="*/ 82 h 170"/>
                <a:gd name="T14" fmla="*/ 169 w 169"/>
                <a:gd name="T15" fmla="*/ 100 h 170"/>
                <a:gd name="T16" fmla="*/ 167 w 169"/>
                <a:gd name="T17" fmla="*/ 118 h 170"/>
                <a:gd name="T18" fmla="*/ 160 w 169"/>
                <a:gd name="T19" fmla="*/ 135 h 170"/>
                <a:gd name="T20" fmla="*/ 149 w 169"/>
                <a:gd name="T21" fmla="*/ 150 h 170"/>
                <a:gd name="T22" fmla="*/ 134 w 169"/>
                <a:gd name="T23" fmla="*/ 161 h 170"/>
                <a:gd name="T24" fmla="*/ 117 w 169"/>
                <a:gd name="T25" fmla="*/ 168 h 170"/>
                <a:gd name="T26" fmla="*/ 99 w 169"/>
                <a:gd name="T27" fmla="*/ 170 h 170"/>
                <a:gd name="T28" fmla="*/ 81 w 169"/>
                <a:gd name="T29" fmla="*/ 168 h 170"/>
                <a:gd name="T30" fmla="*/ 64 w 169"/>
                <a:gd name="T31" fmla="*/ 161 h 170"/>
                <a:gd name="T32" fmla="*/ 50 w 169"/>
                <a:gd name="T33" fmla="*/ 150 h 170"/>
                <a:gd name="T34" fmla="*/ 21 w 169"/>
                <a:gd name="T35" fmla="*/ 121 h 170"/>
                <a:gd name="T36" fmla="*/ 9 w 169"/>
                <a:gd name="T37" fmla="*/ 106 h 170"/>
                <a:gd name="T38" fmla="*/ 3 w 169"/>
                <a:gd name="T39" fmla="*/ 88 h 170"/>
                <a:gd name="T40" fmla="*/ 0 w 169"/>
                <a:gd name="T41" fmla="*/ 71 h 170"/>
                <a:gd name="T42" fmla="*/ 3 w 169"/>
                <a:gd name="T43" fmla="*/ 54 h 170"/>
                <a:gd name="T44" fmla="*/ 10 w 169"/>
                <a:gd name="T45" fmla="*/ 36 h 170"/>
                <a:gd name="T46" fmla="*/ 21 w 169"/>
                <a:gd name="T47" fmla="*/ 21 h 170"/>
                <a:gd name="T48" fmla="*/ 35 w 169"/>
                <a:gd name="T49" fmla="*/ 10 h 170"/>
                <a:gd name="T50" fmla="*/ 53 w 169"/>
                <a:gd name="T51" fmla="*/ 2 h 170"/>
                <a:gd name="T52" fmla="*/ 70 w 169"/>
                <a:gd name="T5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69" h="170">
                  <a:moveTo>
                    <a:pt x="70" y="0"/>
                  </a:moveTo>
                  <a:lnTo>
                    <a:pt x="89" y="2"/>
                  </a:lnTo>
                  <a:lnTo>
                    <a:pt x="105" y="10"/>
                  </a:lnTo>
                  <a:lnTo>
                    <a:pt x="120" y="21"/>
                  </a:lnTo>
                  <a:lnTo>
                    <a:pt x="149" y="51"/>
                  </a:lnTo>
                  <a:lnTo>
                    <a:pt x="160" y="65"/>
                  </a:lnTo>
                  <a:lnTo>
                    <a:pt x="167" y="82"/>
                  </a:lnTo>
                  <a:lnTo>
                    <a:pt x="169" y="100"/>
                  </a:lnTo>
                  <a:lnTo>
                    <a:pt x="167" y="118"/>
                  </a:lnTo>
                  <a:lnTo>
                    <a:pt x="160" y="135"/>
                  </a:lnTo>
                  <a:lnTo>
                    <a:pt x="149" y="150"/>
                  </a:lnTo>
                  <a:lnTo>
                    <a:pt x="134" y="161"/>
                  </a:lnTo>
                  <a:lnTo>
                    <a:pt x="117" y="168"/>
                  </a:lnTo>
                  <a:lnTo>
                    <a:pt x="99" y="170"/>
                  </a:lnTo>
                  <a:lnTo>
                    <a:pt x="81" y="168"/>
                  </a:lnTo>
                  <a:lnTo>
                    <a:pt x="64" y="161"/>
                  </a:lnTo>
                  <a:lnTo>
                    <a:pt x="50" y="150"/>
                  </a:lnTo>
                  <a:lnTo>
                    <a:pt x="21" y="121"/>
                  </a:lnTo>
                  <a:lnTo>
                    <a:pt x="9" y="106"/>
                  </a:lnTo>
                  <a:lnTo>
                    <a:pt x="3" y="88"/>
                  </a:lnTo>
                  <a:lnTo>
                    <a:pt x="0" y="71"/>
                  </a:lnTo>
                  <a:lnTo>
                    <a:pt x="3" y="54"/>
                  </a:lnTo>
                  <a:lnTo>
                    <a:pt x="10" y="36"/>
                  </a:lnTo>
                  <a:lnTo>
                    <a:pt x="21" y="21"/>
                  </a:lnTo>
                  <a:lnTo>
                    <a:pt x="35" y="10"/>
                  </a:lnTo>
                  <a:lnTo>
                    <a:pt x="53" y="2"/>
                  </a:lnTo>
                  <a:lnTo>
                    <a:pt x="7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0" cap="none" spc="0" normalizeH="0" baseline="0" noProof="0">
                <a:ln>
                  <a:noFill/>
                </a:ln>
                <a:solidFill>
                  <a:srgbClr val="737572"/>
                </a:solidFill>
                <a:effectLst/>
                <a:uLnTx/>
                <a:uFillTx/>
                <a:latin typeface="Roboto"/>
              </a:endParaRPr>
            </a:p>
          </p:txBody>
        </p:sp>
        <p:sp>
          <p:nvSpPr>
            <p:cNvPr id="85" name="Freeform 23">
              <a:extLst>
                <a:ext uri="{FF2B5EF4-FFF2-40B4-BE49-F238E27FC236}">
                  <a16:creationId xmlns:a16="http://schemas.microsoft.com/office/drawing/2014/main" id="{0BB5B4E0-0908-449C-9E71-830F3A23138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14700" y="4410075"/>
              <a:ext cx="273050" cy="182563"/>
            </a:xfrm>
            <a:custGeom>
              <a:avLst/>
              <a:gdLst>
                <a:gd name="T0" fmla="*/ 71 w 688"/>
                <a:gd name="T1" fmla="*/ 0 h 460"/>
                <a:gd name="T2" fmla="*/ 88 w 688"/>
                <a:gd name="T3" fmla="*/ 2 h 460"/>
                <a:gd name="T4" fmla="*/ 105 w 688"/>
                <a:gd name="T5" fmla="*/ 9 h 460"/>
                <a:gd name="T6" fmla="*/ 121 w 688"/>
                <a:gd name="T7" fmla="*/ 20 h 460"/>
                <a:gd name="T8" fmla="*/ 419 w 688"/>
                <a:gd name="T9" fmla="*/ 319 h 460"/>
                <a:gd name="T10" fmla="*/ 568 w 688"/>
                <a:gd name="T11" fmla="*/ 170 h 460"/>
                <a:gd name="T12" fmla="*/ 584 w 688"/>
                <a:gd name="T13" fmla="*/ 159 h 460"/>
                <a:gd name="T14" fmla="*/ 600 w 688"/>
                <a:gd name="T15" fmla="*/ 151 h 460"/>
                <a:gd name="T16" fmla="*/ 619 w 688"/>
                <a:gd name="T17" fmla="*/ 149 h 460"/>
                <a:gd name="T18" fmla="*/ 636 w 688"/>
                <a:gd name="T19" fmla="*/ 151 h 460"/>
                <a:gd name="T20" fmla="*/ 653 w 688"/>
                <a:gd name="T21" fmla="*/ 159 h 460"/>
                <a:gd name="T22" fmla="*/ 668 w 688"/>
                <a:gd name="T23" fmla="*/ 170 h 460"/>
                <a:gd name="T24" fmla="*/ 680 w 688"/>
                <a:gd name="T25" fmla="*/ 185 h 460"/>
                <a:gd name="T26" fmla="*/ 686 w 688"/>
                <a:gd name="T27" fmla="*/ 202 h 460"/>
                <a:gd name="T28" fmla="*/ 688 w 688"/>
                <a:gd name="T29" fmla="*/ 220 h 460"/>
                <a:gd name="T30" fmla="*/ 686 w 688"/>
                <a:gd name="T31" fmla="*/ 237 h 460"/>
                <a:gd name="T32" fmla="*/ 680 w 688"/>
                <a:gd name="T33" fmla="*/ 254 h 460"/>
                <a:gd name="T34" fmla="*/ 668 w 688"/>
                <a:gd name="T35" fmla="*/ 269 h 460"/>
                <a:gd name="T36" fmla="*/ 519 w 688"/>
                <a:gd name="T37" fmla="*/ 419 h 460"/>
                <a:gd name="T38" fmla="*/ 501 w 688"/>
                <a:gd name="T39" fmla="*/ 433 h 460"/>
                <a:gd name="T40" fmla="*/ 482 w 688"/>
                <a:gd name="T41" fmla="*/ 445 h 460"/>
                <a:gd name="T42" fmla="*/ 462 w 688"/>
                <a:gd name="T43" fmla="*/ 454 h 460"/>
                <a:gd name="T44" fmla="*/ 440 w 688"/>
                <a:gd name="T45" fmla="*/ 459 h 460"/>
                <a:gd name="T46" fmla="*/ 419 w 688"/>
                <a:gd name="T47" fmla="*/ 460 h 460"/>
                <a:gd name="T48" fmla="*/ 397 w 688"/>
                <a:gd name="T49" fmla="*/ 459 h 460"/>
                <a:gd name="T50" fmla="*/ 377 w 688"/>
                <a:gd name="T51" fmla="*/ 454 h 460"/>
                <a:gd name="T52" fmla="*/ 356 w 688"/>
                <a:gd name="T53" fmla="*/ 445 h 460"/>
                <a:gd name="T54" fmla="*/ 337 w 688"/>
                <a:gd name="T55" fmla="*/ 433 h 460"/>
                <a:gd name="T56" fmla="*/ 319 w 688"/>
                <a:gd name="T57" fmla="*/ 419 h 460"/>
                <a:gd name="T58" fmla="*/ 20 w 688"/>
                <a:gd name="T59" fmla="*/ 120 h 460"/>
                <a:gd name="T60" fmla="*/ 9 w 688"/>
                <a:gd name="T61" fmla="*/ 105 h 460"/>
                <a:gd name="T62" fmla="*/ 2 w 688"/>
                <a:gd name="T63" fmla="*/ 88 h 460"/>
                <a:gd name="T64" fmla="*/ 0 w 688"/>
                <a:gd name="T65" fmla="*/ 70 h 460"/>
                <a:gd name="T66" fmla="*/ 2 w 688"/>
                <a:gd name="T67" fmla="*/ 52 h 460"/>
                <a:gd name="T68" fmla="*/ 9 w 688"/>
                <a:gd name="T69" fmla="*/ 36 h 460"/>
                <a:gd name="T70" fmla="*/ 20 w 688"/>
                <a:gd name="T71" fmla="*/ 20 h 460"/>
                <a:gd name="T72" fmla="*/ 36 w 688"/>
                <a:gd name="T73" fmla="*/ 9 h 460"/>
                <a:gd name="T74" fmla="*/ 53 w 688"/>
                <a:gd name="T75" fmla="*/ 2 h 460"/>
                <a:gd name="T76" fmla="*/ 71 w 688"/>
                <a:gd name="T77" fmla="*/ 0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88" h="460">
                  <a:moveTo>
                    <a:pt x="71" y="0"/>
                  </a:moveTo>
                  <a:lnTo>
                    <a:pt x="88" y="2"/>
                  </a:lnTo>
                  <a:lnTo>
                    <a:pt x="105" y="9"/>
                  </a:lnTo>
                  <a:lnTo>
                    <a:pt x="121" y="20"/>
                  </a:lnTo>
                  <a:lnTo>
                    <a:pt x="419" y="319"/>
                  </a:lnTo>
                  <a:lnTo>
                    <a:pt x="568" y="170"/>
                  </a:lnTo>
                  <a:lnTo>
                    <a:pt x="584" y="159"/>
                  </a:lnTo>
                  <a:lnTo>
                    <a:pt x="600" y="151"/>
                  </a:lnTo>
                  <a:lnTo>
                    <a:pt x="619" y="149"/>
                  </a:lnTo>
                  <a:lnTo>
                    <a:pt x="636" y="151"/>
                  </a:lnTo>
                  <a:lnTo>
                    <a:pt x="653" y="159"/>
                  </a:lnTo>
                  <a:lnTo>
                    <a:pt x="668" y="170"/>
                  </a:lnTo>
                  <a:lnTo>
                    <a:pt x="680" y="185"/>
                  </a:lnTo>
                  <a:lnTo>
                    <a:pt x="686" y="202"/>
                  </a:lnTo>
                  <a:lnTo>
                    <a:pt x="688" y="220"/>
                  </a:lnTo>
                  <a:lnTo>
                    <a:pt x="686" y="237"/>
                  </a:lnTo>
                  <a:lnTo>
                    <a:pt x="680" y="254"/>
                  </a:lnTo>
                  <a:lnTo>
                    <a:pt x="668" y="269"/>
                  </a:lnTo>
                  <a:lnTo>
                    <a:pt x="519" y="419"/>
                  </a:lnTo>
                  <a:lnTo>
                    <a:pt x="501" y="433"/>
                  </a:lnTo>
                  <a:lnTo>
                    <a:pt x="482" y="445"/>
                  </a:lnTo>
                  <a:lnTo>
                    <a:pt x="462" y="454"/>
                  </a:lnTo>
                  <a:lnTo>
                    <a:pt x="440" y="459"/>
                  </a:lnTo>
                  <a:lnTo>
                    <a:pt x="419" y="460"/>
                  </a:lnTo>
                  <a:lnTo>
                    <a:pt x="397" y="459"/>
                  </a:lnTo>
                  <a:lnTo>
                    <a:pt x="377" y="454"/>
                  </a:lnTo>
                  <a:lnTo>
                    <a:pt x="356" y="445"/>
                  </a:lnTo>
                  <a:lnTo>
                    <a:pt x="337" y="433"/>
                  </a:lnTo>
                  <a:lnTo>
                    <a:pt x="319" y="419"/>
                  </a:lnTo>
                  <a:lnTo>
                    <a:pt x="20" y="120"/>
                  </a:lnTo>
                  <a:lnTo>
                    <a:pt x="9" y="105"/>
                  </a:lnTo>
                  <a:lnTo>
                    <a:pt x="2" y="88"/>
                  </a:lnTo>
                  <a:lnTo>
                    <a:pt x="0" y="70"/>
                  </a:lnTo>
                  <a:lnTo>
                    <a:pt x="2" y="52"/>
                  </a:lnTo>
                  <a:lnTo>
                    <a:pt x="9" y="36"/>
                  </a:lnTo>
                  <a:lnTo>
                    <a:pt x="20" y="20"/>
                  </a:lnTo>
                  <a:lnTo>
                    <a:pt x="36" y="9"/>
                  </a:lnTo>
                  <a:lnTo>
                    <a:pt x="53" y="2"/>
                  </a:lnTo>
                  <a:lnTo>
                    <a:pt x="7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0" cap="none" spc="0" normalizeH="0" baseline="0" noProof="0">
                <a:ln>
                  <a:noFill/>
                </a:ln>
                <a:solidFill>
                  <a:srgbClr val="737572"/>
                </a:solidFill>
                <a:effectLst/>
                <a:uLnTx/>
                <a:uFillTx/>
                <a:latin typeface="Roboto"/>
              </a:endParaRPr>
            </a:p>
          </p:txBody>
        </p:sp>
      </p:grpSp>
      <p:sp>
        <p:nvSpPr>
          <p:cNvPr id="86" name="Rectangle 85">
            <a:extLst>
              <a:ext uri="{FF2B5EF4-FFF2-40B4-BE49-F238E27FC236}">
                <a16:creationId xmlns:a16="http://schemas.microsoft.com/office/drawing/2014/main" id="{C275F036-D3CE-41A7-8B12-7F03C33EAF40}"/>
              </a:ext>
            </a:extLst>
          </p:cNvPr>
          <p:cNvSpPr/>
          <p:nvPr/>
        </p:nvSpPr>
        <p:spPr>
          <a:xfrm>
            <a:off x="3951523" y="3969049"/>
            <a:ext cx="12409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rgbClr val="737572"/>
                </a:solidFill>
                <a:latin typeface="Roboto"/>
              </a:rPr>
              <a:t>Value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B59F2E0D-C871-4A36-A90A-112A201B57FD}"/>
              </a:ext>
            </a:extLst>
          </p:cNvPr>
          <p:cNvSpPr/>
          <p:nvPr/>
        </p:nvSpPr>
        <p:spPr>
          <a:xfrm>
            <a:off x="1096289" y="1787125"/>
            <a:ext cx="2179567" cy="91223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r" defTabSz="6858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latin typeface="Roboto (Body)"/>
              </a:rPr>
              <a:t>Income per customer</a:t>
            </a:r>
          </a:p>
          <a:p>
            <a:pPr algn="r" defTabSz="6858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z="1200" dirty="0">
                <a:solidFill>
                  <a:srgbClr val="737572"/>
                </a:solidFill>
                <a:latin typeface="Roboto"/>
              </a:rPr>
              <a:t>Cross and upsell</a:t>
            </a:r>
          </a:p>
          <a:p>
            <a:pPr algn="r" defTabSz="6858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z="1200" dirty="0">
                <a:solidFill>
                  <a:srgbClr val="737572"/>
                </a:solidFill>
                <a:latin typeface="Roboto"/>
              </a:rPr>
              <a:t>Down sell, customer mix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86A56C71-6BA1-49C5-AC59-4DFC433885F7}"/>
              </a:ext>
            </a:extLst>
          </p:cNvPr>
          <p:cNvSpPr/>
          <p:nvPr/>
        </p:nvSpPr>
        <p:spPr>
          <a:xfrm>
            <a:off x="397765" y="4067416"/>
            <a:ext cx="2179567" cy="107382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r" defTabSz="6858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rgbClr val="C00000"/>
                </a:solidFill>
                <a:latin typeface="Roboto (Body)"/>
              </a:rPr>
              <a:t>Number of customers</a:t>
            </a:r>
          </a:p>
          <a:p>
            <a:pPr algn="r" defTabSz="6858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z="1200" dirty="0">
                <a:solidFill>
                  <a:srgbClr val="737572"/>
                </a:solidFill>
                <a:latin typeface="Roboto"/>
              </a:rPr>
              <a:t>New to company, digital marketing, NTU analysis, reduce friction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B766F35F-1C95-4F7B-A84F-8C34FF588E05}"/>
              </a:ext>
            </a:extLst>
          </p:cNvPr>
          <p:cNvSpPr/>
          <p:nvPr/>
        </p:nvSpPr>
        <p:spPr>
          <a:xfrm>
            <a:off x="6064841" y="1867674"/>
            <a:ext cx="2676736" cy="107382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defTabSz="6858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rgbClr val="FF6600"/>
                </a:solidFill>
                <a:latin typeface="Roboto (Body)"/>
              </a:rPr>
              <a:t>Margin</a:t>
            </a:r>
          </a:p>
          <a:p>
            <a:pPr defTabSz="6858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z="1200" dirty="0">
                <a:solidFill>
                  <a:srgbClr val="737572"/>
                </a:solidFill>
                <a:latin typeface="Roboto"/>
              </a:rPr>
              <a:t>Product design, cost to serve (robotics, self service), behavioral migration, elasticity, underwriting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D779EB8E-1D6F-4CAC-954C-5F01AE2804C1}"/>
              </a:ext>
            </a:extLst>
          </p:cNvPr>
          <p:cNvSpPr/>
          <p:nvPr/>
        </p:nvSpPr>
        <p:spPr>
          <a:xfrm>
            <a:off x="6538151" y="4111944"/>
            <a:ext cx="2179567" cy="519822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defTabSz="6858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rgbClr val="002060"/>
                </a:solidFill>
                <a:latin typeface="Roboto (Body)"/>
              </a:rPr>
              <a:t>Term</a:t>
            </a:r>
          </a:p>
          <a:p>
            <a:pPr defTabSz="6858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z="1200" dirty="0">
                <a:solidFill>
                  <a:srgbClr val="737572"/>
                </a:solidFill>
                <a:latin typeface="Roboto"/>
              </a:rPr>
              <a:t>Value - real &amp; perceived.</a:t>
            </a:r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A746ED22-FA51-4296-8EE3-4597E792CC48}"/>
              </a:ext>
            </a:extLst>
          </p:cNvPr>
          <p:cNvGrpSpPr/>
          <p:nvPr/>
        </p:nvGrpSpPr>
        <p:grpSpPr>
          <a:xfrm>
            <a:off x="1878328" y="3462937"/>
            <a:ext cx="609252" cy="580045"/>
            <a:chOff x="415925" y="3217863"/>
            <a:chExt cx="436563" cy="412750"/>
          </a:xfrm>
          <a:solidFill>
            <a:srgbClr val="C00000"/>
          </a:solidFill>
        </p:grpSpPr>
        <p:sp>
          <p:nvSpPr>
            <p:cNvPr id="92" name="Freeform 16">
              <a:extLst>
                <a:ext uri="{FF2B5EF4-FFF2-40B4-BE49-F238E27FC236}">
                  <a16:creationId xmlns:a16="http://schemas.microsoft.com/office/drawing/2014/main" id="{115722D2-496B-4A2F-989C-936BD0BFDA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7525" y="3217863"/>
              <a:ext cx="233363" cy="231775"/>
            </a:xfrm>
            <a:custGeom>
              <a:avLst/>
              <a:gdLst>
                <a:gd name="T0" fmla="*/ 761 w 1768"/>
                <a:gd name="T1" fmla="*/ 241 h 1756"/>
                <a:gd name="T2" fmla="*/ 591 w 1768"/>
                <a:gd name="T3" fmla="*/ 299 h 1756"/>
                <a:gd name="T4" fmla="*/ 446 w 1768"/>
                <a:gd name="T5" fmla="*/ 399 h 1756"/>
                <a:gd name="T6" fmla="*/ 332 w 1768"/>
                <a:gd name="T7" fmla="*/ 534 h 1756"/>
                <a:gd name="T8" fmla="*/ 259 w 1768"/>
                <a:gd name="T9" fmla="*/ 696 h 1756"/>
                <a:gd name="T10" fmla="*/ 233 w 1768"/>
                <a:gd name="T11" fmla="*/ 877 h 1756"/>
                <a:gd name="T12" fmla="*/ 259 w 1768"/>
                <a:gd name="T13" fmla="*/ 1058 h 1756"/>
                <a:gd name="T14" fmla="*/ 332 w 1768"/>
                <a:gd name="T15" fmla="*/ 1219 h 1756"/>
                <a:gd name="T16" fmla="*/ 446 w 1768"/>
                <a:gd name="T17" fmla="*/ 1353 h 1756"/>
                <a:gd name="T18" fmla="*/ 591 w 1768"/>
                <a:gd name="T19" fmla="*/ 1453 h 1756"/>
                <a:gd name="T20" fmla="*/ 761 w 1768"/>
                <a:gd name="T21" fmla="*/ 1511 h 1756"/>
                <a:gd name="T22" fmla="*/ 946 w 1768"/>
                <a:gd name="T23" fmla="*/ 1520 h 1756"/>
                <a:gd name="T24" fmla="*/ 1124 w 1768"/>
                <a:gd name="T25" fmla="*/ 1478 h 1756"/>
                <a:gd name="T26" fmla="*/ 1278 w 1768"/>
                <a:gd name="T27" fmla="*/ 1391 h 1756"/>
                <a:gd name="T28" fmla="*/ 1403 w 1768"/>
                <a:gd name="T29" fmla="*/ 1267 h 1756"/>
                <a:gd name="T30" fmla="*/ 1489 w 1768"/>
                <a:gd name="T31" fmla="*/ 1114 h 1756"/>
                <a:gd name="T32" fmla="*/ 1533 w 1768"/>
                <a:gd name="T33" fmla="*/ 939 h 1756"/>
                <a:gd name="T34" fmla="*/ 1524 w 1768"/>
                <a:gd name="T35" fmla="*/ 754 h 1756"/>
                <a:gd name="T36" fmla="*/ 1465 w 1768"/>
                <a:gd name="T37" fmla="*/ 585 h 1756"/>
                <a:gd name="T38" fmla="*/ 1364 w 1768"/>
                <a:gd name="T39" fmla="*/ 440 h 1756"/>
                <a:gd name="T40" fmla="*/ 1229 w 1768"/>
                <a:gd name="T41" fmla="*/ 328 h 1756"/>
                <a:gd name="T42" fmla="*/ 1066 w 1768"/>
                <a:gd name="T43" fmla="*/ 255 h 1756"/>
                <a:gd name="T44" fmla="*/ 884 w 1768"/>
                <a:gd name="T45" fmla="*/ 229 h 1756"/>
                <a:gd name="T46" fmla="*/ 1028 w 1768"/>
                <a:gd name="T47" fmla="*/ 12 h 1756"/>
                <a:gd name="T48" fmla="*/ 1228 w 1768"/>
                <a:gd name="T49" fmla="*/ 69 h 1756"/>
                <a:gd name="T50" fmla="*/ 1407 w 1768"/>
                <a:gd name="T51" fmla="*/ 169 h 1756"/>
                <a:gd name="T52" fmla="*/ 1556 w 1768"/>
                <a:gd name="T53" fmla="*/ 305 h 1756"/>
                <a:gd name="T54" fmla="*/ 1670 w 1768"/>
                <a:gd name="T55" fmla="*/ 473 h 1756"/>
                <a:gd name="T56" fmla="*/ 1743 w 1768"/>
                <a:gd name="T57" fmla="*/ 666 h 1756"/>
                <a:gd name="T58" fmla="*/ 1768 w 1768"/>
                <a:gd name="T59" fmla="*/ 877 h 1756"/>
                <a:gd name="T60" fmla="*/ 1743 w 1768"/>
                <a:gd name="T61" fmla="*/ 1088 h 1756"/>
                <a:gd name="T62" fmla="*/ 1670 w 1768"/>
                <a:gd name="T63" fmla="*/ 1280 h 1756"/>
                <a:gd name="T64" fmla="*/ 1556 w 1768"/>
                <a:gd name="T65" fmla="*/ 1448 h 1756"/>
                <a:gd name="T66" fmla="*/ 1407 w 1768"/>
                <a:gd name="T67" fmla="*/ 1586 h 1756"/>
                <a:gd name="T68" fmla="*/ 1228 w 1768"/>
                <a:gd name="T69" fmla="*/ 1687 h 1756"/>
                <a:gd name="T70" fmla="*/ 1028 w 1768"/>
                <a:gd name="T71" fmla="*/ 1744 h 1756"/>
                <a:gd name="T72" fmla="*/ 811 w 1768"/>
                <a:gd name="T73" fmla="*/ 1753 h 1756"/>
                <a:gd name="T74" fmla="*/ 605 w 1768"/>
                <a:gd name="T75" fmla="*/ 1711 h 1756"/>
                <a:gd name="T76" fmla="*/ 419 w 1768"/>
                <a:gd name="T77" fmla="*/ 1624 h 1756"/>
                <a:gd name="T78" fmla="*/ 258 w 1768"/>
                <a:gd name="T79" fmla="*/ 1496 h 1756"/>
                <a:gd name="T80" fmla="*/ 132 w 1768"/>
                <a:gd name="T81" fmla="*/ 1338 h 1756"/>
                <a:gd name="T82" fmla="*/ 45 w 1768"/>
                <a:gd name="T83" fmla="*/ 1153 h 1756"/>
                <a:gd name="T84" fmla="*/ 3 w 1768"/>
                <a:gd name="T85" fmla="*/ 948 h 1756"/>
                <a:gd name="T86" fmla="*/ 11 w 1768"/>
                <a:gd name="T87" fmla="*/ 735 h 1756"/>
                <a:gd name="T88" fmla="*/ 69 w 1768"/>
                <a:gd name="T89" fmla="*/ 536 h 1756"/>
                <a:gd name="T90" fmla="*/ 170 w 1768"/>
                <a:gd name="T91" fmla="*/ 359 h 1756"/>
                <a:gd name="T92" fmla="*/ 309 w 1768"/>
                <a:gd name="T93" fmla="*/ 211 h 1756"/>
                <a:gd name="T94" fmla="*/ 478 w 1768"/>
                <a:gd name="T95" fmla="*/ 98 h 1756"/>
                <a:gd name="T96" fmla="*/ 671 w 1768"/>
                <a:gd name="T97" fmla="*/ 26 h 1756"/>
                <a:gd name="T98" fmla="*/ 884 w 1768"/>
                <a:gd name="T99" fmla="*/ 0 h 1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68" h="1756">
                  <a:moveTo>
                    <a:pt x="884" y="229"/>
                  </a:moveTo>
                  <a:lnTo>
                    <a:pt x="821" y="232"/>
                  </a:lnTo>
                  <a:lnTo>
                    <a:pt x="761" y="241"/>
                  </a:lnTo>
                  <a:lnTo>
                    <a:pt x="702" y="255"/>
                  </a:lnTo>
                  <a:lnTo>
                    <a:pt x="645" y="274"/>
                  </a:lnTo>
                  <a:lnTo>
                    <a:pt x="591" y="299"/>
                  </a:lnTo>
                  <a:lnTo>
                    <a:pt x="539" y="328"/>
                  </a:lnTo>
                  <a:lnTo>
                    <a:pt x="491" y="361"/>
                  </a:lnTo>
                  <a:lnTo>
                    <a:pt x="446" y="399"/>
                  </a:lnTo>
                  <a:lnTo>
                    <a:pt x="403" y="440"/>
                  </a:lnTo>
                  <a:lnTo>
                    <a:pt x="366" y="485"/>
                  </a:lnTo>
                  <a:lnTo>
                    <a:pt x="332" y="534"/>
                  </a:lnTo>
                  <a:lnTo>
                    <a:pt x="303" y="585"/>
                  </a:lnTo>
                  <a:lnTo>
                    <a:pt x="279" y="639"/>
                  </a:lnTo>
                  <a:lnTo>
                    <a:pt x="259" y="696"/>
                  </a:lnTo>
                  <a:lnTo>
                    <a:pt x="244" y="754"/>
                  </a:lnTo>
                  <a:lnTo>
                    <a:pt x="236" y="815"/>
                  </a:lnTo>
                  <a:lnTo>
                    <a:pt x="233" y="877"/>
                  </a:lnTo>
                  <a:lnTo>
                    <a:pt x="236" y="939"/>
                  </a:lnTo>
                  <a:lnTo>
                    <a:pt x="244" y="999"/>
                  </a:lnTo>
                  <a:lnTo>
                    <a:pt x="259" y="1058"/>
                  </a:lnTo>
                  <a:lnTo>
                    <a:pt x="279" y="1114"/>
                  </a:lnTo>
                  <a:lnTo>
                    <a:pt x="303" y="1168"/>
                  </a:lnTo>
                  <a:lnTo>
                    <a:pt x="332" y="1219"/>
                  </a:lnTo>
                  <a:lnTo>
                    <a:pt x="366" y="1267"/>
                  </a:lnTo>
                  <a:lnTo>
                    <a:pt x="403" y="1312"/>
                  </a:lnTo>
                  <a:lnTo>
                    <a:pt x="446" y="1353"/>
                  </a:lnTo>
                  <a:lnTo>
                    <a:pt x="491" y="1391"/>
                  </a:lnTo>
                  <a:lnTo>
                    <a:pt x="539" y="1424"/>
                  </a:lnTo>
                  <a:lnTo>
                    <a:pt x="591" y="1453"/>
                  </a:lnTo>
                  <a:lnTo>
                    <a:pt x="645" y="1478"/>
                  </a:lnTo>
                  <a:lnTo>
                    <a:pt x="702" y="1497"/>
                  </a:lnTo>
                  <a:lnTo>
                    <a:pt x="761" y="1511"/>
                  </a:lnTo>
                  <a:lnTo>
                    <a:pt x="821" y="1520"/>
                  </a:lnTo>
                  <a:lnTo>
                    <a:pt x="884" y="1523"/>
                  </a:lnTo>
                  <a:lnTo>
                    <a:pt x="946" y="1520"/>
                  </a:lnTo>
                  <a:lnTo>
                    <a:pt x="1008" y="1511"/>
                  </a:lnTo>
                  <a:lnTo>
                    <a:pt x="1066" y="1497"/>
                  </a:lnTo>
                  <a:lnTo>
                    <a:pt x="1124" y="1478"/>
                  </a:lnTo>
                  <a:lnTo>
                    <a:pt x="1177" y="1453"/>
                  </a:lnTo>
                  <a:lnTo>
                    <a:pt x="1229" y="1424"/>
                  </a:lnTo>
                  <a:lnTo>
                    <a:pt x="1278" y="1391"/>
                  </a:lnTo>
                  <a:lnTo>
                    <a:pt x="1323" y="1353"/>
                  </a:lnTo>
                  <a:lnTo>
                    <a:pt x="1364" y="1312"/>
                  </a:lnTo>
                  <a:lnTo>
                    <a:pt x="1403" y="1267"/>
                  </a:lnTo>
                  <a:lnTo>
                    <a:pt x="1436" y="1219"/>
                  </a:lnTo>
                  <a:lnTo>
                    <a:pt x="1465" y="1168"/>
                  </a:lnTo>
                  <a:lnTo>
                    <a:pt x="1489" y="1114"/>
                  </a:lnTo>
                  <a:lnTo>
                    <a:pt x="1509" y="1058"/>
                  </a:lnTo>
                  <a:lnTo>
                    <a:pt x="1524" y="999"/>
                  </a:lnTo>
                  <a:lnTo>
                    <a:pt x="1533" y="939"/>
                  </a:lnTo>
                  <a:lnTo>
                    <a:pt x="1536" y="877"/>
                  </a:lnTo>
                  <a:lnTo>
                    <a:pt x="1533" y="815"/>
                  </a:lnTo>
                  <a:lnTo>
                    <a:pt x="1524" y="754"/>
                  </a:lnTo>
                  <a:lnTo>
                    <a:pt x="1509" y="696"/>
                  </a:lnTo>
                  <a:lnTo>
                    <a:pt x="1489" y="639"/>
                  </a:lnTo>
                  <a:lnTo>
                    <a:pt x="1465" y="585"/>
                  </a:lnTo>
                  <a:lnTo>
                    <a:pt x="1436" y="534"/>
                  </a:lnTo>
                  <a:lnTo>
                    <a:pt x="1403" y="485"/>
                  </a:lnTo>
                  <a:lnTo>
                    <a:pt x="1364" y="440"/>
                  </a:lnTo>
                  <a:lnTo>
                    <a:pt x="1323" y="399"/>
                  </a:lnTo>
                  <a:lnTo>
                    <a:pt x="1278" y="361"/>
                  </a:lnTo>
                  <a:lnTo>
                    <a:pt x="1229" y="328"/>
                  </a:lnTo>
                  <a:lnTo>
                    <a:pt x="1177" y="299"/>
                  </a:lnTo>
                  <a:lnTo>
                    <a:pt x="1124" y="274"/>
                  </a:lnTo>
                  <a:lnTo>
                    <a:pt x="1066" y="255"/>
                  </a:lnTo>
                  <a:lnTo>
                    <a:pt x="1008" y="241"/>
                  </a:lnTo>
                  <a:lnTo>
                    <a:pt x="946" y="232"/>
                  </a:lnTo>
                  <a:lnTo>
                    <a:pt x="884" y="229"/>
                  </a:lnTo>
                  <a:close/>
                  <a:moveTo>
                    <a:pt x="884" y="0"/>
                  </a:moveTo>
                  <a:lnTo>
                    <a:pt x="956" y="3"/>
                  </a:lnTo>
                  <a:lnTo>
                    <a:pt x="1028" y="12"/>
                  </a:lnTo>
                  <a:lnTo>
                    <a:pt x="1096" y="25"/>
                  </a:lnTo>
                  <a:lnTo>
                    <a:pt x="1164" y="45"/>
                  </a:lnTo>
                  <a:lnTo>
                    <a:pt x="1228" y="69"/>
                  </a:lnTo>
                  <a:lnTo>
                    <a:pt x="1291" y="98"/>
                  </a:lnTo>
                  <a:lnTo>
                    <a:pt x="1350" y="131"/>
                  </a:lnTo>
                  <a:lnTo>
                    <a:pt x="1407" y="169"/>
                  </a:lnTo>
                  <a:lnTo>
                    <a:pt x="1460" y="210"/>
                  </a:lnTo>
                  <a:lnTo>
                    <a:pt x="1509" y="256"/>
                  </a:lnTo>
                  <a:lnTo>
                    <a:pt x="1556" y="305"/>
                  </a:lnTo>
                  <a:lnTo>
                    <a:pt x="1598" y="358"/>
                  </a:lnTo>
                  <a:lnTo>
                    <a:pt x="1636" y="414"/>
                  </a:lnTo>
                  <a:lnTo>
                    <a:pt x="1670" y="473"/>
                  </a:lnTo>
                  <a:lnTo>
                    <a:pt x="1699" y="535"/>
                  </a:lnTo>
                  <a:lnTo>
                    <a:pt x="1724" y="599"/>
                  </a:lnTo>
                  <a:lnTo>
                    <a:pt x="1743" y="666"/>
                  </a:lnTo>
                  <a:lnTo>
                    <a:pt x="1757" y="734"/>
                  </a:lnTo>
                  <a:lnTo>
                    <a:pt x="1766" y="805"/>
                  </a:lnTo>
                  <a:lnTo>
                    <a:pt x="1768" y="877"/>
                  </a:lnTo>
                  <a:lnTo>
                    <a:pt x="1766" y="949"/>
                  </a:lnTo>
                  <a:lnTo>
                    <a:pt x="1757" y="1019"/>
                  </a:lnTo>
                  <a:lnTo>
                    <a:pt x="1743" y="1088"/>
                  </a:lnTo>
                  <a:lnTo>
                    <a:pt x="1724" y="1154"/>
                  </a:lnTo>
                  <a:lnTo>
                    <a:pt x="1699" y="1218"/>
                  </a:lnTo>
                  <a:lnTo>
                    <a:pt x="1670" y="1280"/>
                  </a:lnTo>
                  <a:lnTo>
                    <a:pt x="1636" y="1339"/>
                  </a:lnTo>
                  <a:lnTo>
                    <a:pt x="1598" y="1395"/>
                  </a:lnTo>
                  <a:lnTo>
                    <a:pt x="1556" y="1448"/>
                  </a:lnTo>
                  <a:lnTo>
                    <a:pt x="1509" y="1497"/>
                  </a:lnTo>
                  <a:lnTo>
                    <a:pt x="1460" y="1543"/>
                  </a:lnTo>
                  <a:lnTo>
                    <a:pt x="1407" y="1586"/>
                  </a:lnTo>
                  <a:lnTo>
                    <a:pt x="1350" y="1624"/>
                  </a:lnTo>
                  <a:lnTo>
                    <a:pt x="1291" y="1658"/>
                  </a:lnTo>
                  <a:lnTo>
                    <a:pt x="1228" y="1687"/>
                  </a:lnTo>
                  <a:lnTo>
                    <a:pt x="1164" y="1711"/>
                  </a:lnTo>
                  <a:lnTo>
                    <a:pt x="1096" y="1730"/>
                  </a:lnTo>
                  <a:lnTo>
                    <a:pt x="1028" y="1744"/>
                  </a:lnTo>
                  <a:lnTo>
                    <a:pt x="956" y="1753"/>
                  </a:lnTo>
                  <a:lnTo>
                    <a:pt x="884" y="1756"/>
                  </a:lnTo>
                  <a:lnTo>
                    <a:pt x="811" y="1753"/>
                  </a:lnTo>
                  <a:lnTo>
                    <a:pt x="741" y="1744"/>
                  </a:lnTo>
                  <a:lnTo>
                    <a:pt x="671" y="1730"/>
                  </a:lnTo>
                  <a:lnTo>
                    <a:pt x="605" y="1711"/>
                  </a:lnTo>
                  <a:lnTo>
                    <a:pt x="539" y="1686"/>
                  </a:lnTo>
                  <a:lnTo>
                    <a:pt x="478" y="1657"/>
                  </a:lnTo>
                  <a:lnTo>
                    <a:pt x="419" y="1624"/>
                  </a:lnTo>
                  <a:lnTo>
                    <a:pt x="362" y="1585"/>
                  </a:lnTo>
                  <a:lnTo>
                    <a:pt x="309" y="1542"/>
                  </a:lnTo>
                  <a:lnTo>
                    <a:pt x="258" y="1496"/>
                  </a:lnTo>
                  <a:lnTo>
                    <a:pt x="212" y="1447"/>
                  </a:lnTo>
                  <a:lnTo>
                    <a:pt x="170" y="1394"/>
                  </a:lnTo>
                  <a:lnTo>
                    <a:pt x="132" y="1338"/>
                  </a:lnTo>
                  <a:lnTo>
                    <a:pt x="98" y="1279"/>
                  </a:lnTo>
                  <a:lnTo>
                    <a:pt x="69" y="1217"/>
                  </a:lnTo>
                  <a:lnTo>
                    <a:pt x="45" y="1153"/>
                  </a:lnTo>
                  <a:lnTo>
                    <a:pt x="26" y="1087"/>
                  </a:lnTo>
                  <a:lnTo>
                    <a:pt x="11" y="1018"/>
                  </a:lnTo>
                  <a:lnTo>
                    <a:pt x="3" y="948"/>
                  </a:lnTo>
                  <a:lnTo>
                    <a:pt x="0" y="877"/>
                  </a:lnTo>
                  <a:lnTo>
                    <a:pt x="3" y="805"/>
                  </a:lnTo>
                  <a:lnTo>
                    <a:pt x="11" y="735"/>
                  </a:lnTo>
                  <a:lnTo>
                    <a:pt x="26" y="667"/>
                  </a:lnTo>
                  <a:lnTo>
                    <a:pt x="45" y="600"/>
                  </a:lnTo>
                  <a:lnTo>
                    <a:pt x="69" y="536"/>
                  </a:lnTo>
                  <a:lnTo>
                    <a:pt x="98" y="474"/>
                  </a:lnTo>
                  <a:lnTo>
                    <a:pt x="132" y="415"/>
                  </a:lnTo>
                  <a:lnTo>
                    <a:pt x="170" y="359"/>
                  </a:lnTo>
                  <a:lnTo>
                    <a:pt x="212" y="306"/>
                  </a:lnTo>
                  <a:lnTo>
                    <a:pt x="258" y="257"/>
                  </a:lnTo>
                  <a:lnTo>
                    <a:pt x="309" y="211"/>
                  </a:lnTo>
                  <a:lnTo>
                    <a:pt x="362" y="169"/>
                  </a:lnTo>
                  <a:lnTo>
                    <a:pt x="419" y="132"/>
                  </a:lnTo>
                  <a:lnTo>
                    <a:pt x="478" y="98"/>
                  </a:lnTo>
                  <a:lnTo>
                    <a:pt x="539" y="69"/>
                  </a:lnTo>
                  <a:lnTo>
                    <a:pt x="605" y="45"/>
                  </a:lnTo>
                  <a:lnTo>
                    <a:pt x="671" y="26"/>
                  </a:lnTo>
                  <a:lnTo>
                    <a:pt x="741" y="12"/>
                  </a:lnTo>
                  <a:lnTo>
                    <a:pt x="811" y="3"/>
                  </a:lnTo>
                  <a:lnTo>
                    <a:pt x="88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737572"/>
                </a:solidFill>
                <a:effectLst/>
                <a:uLnTx/>
                <a:uFillTx/>
                <a:latin typeface="Roboto"/>
              </a:endParaRPr>
            </a:p>
          </p:txBody>
        </p:sp>
        <p:sp>
          <p:nvSpPr>
            <p:cNvPr id="93" name="Freeform 17">
              <a:extLst>
                <a:ext uri="{FF2B5EF4-FFF2-40B4-BE49-F238E27FC236}">
                  <a16:creationId xmlns:a16="http://schemas.microsoft.com/office/drawing/2014/main" id="{344042E1-71CB-4F2D-8495-19B37B4172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5925" y="3470275"/>
              <a:ext cx="436563" cy="160338"/>
            </a:xfrm>
            <a:custGeom>
              <a:avLst/>
              <a:gdLst>
                <a:gd name="T0" fmla="*/ 1036 w 3305"/>
                <a:gd name="T1" fmla="*/ 235 h 1219"/>
                <a:gd name="T2" fmla="*/ 894 w 3305"/>
                <a:gd name="T3" fmla="*/ 259 h 1219"/>
                <a:gd name="T4" fmla="*/ 763 w 3305"/>
                <a:gd name="T5" fmla="*/ 304 h 1219"/>
                <a:gd name="T6" fmla="*/ 640 w 3305"/>
                <a:gd name="T7" fmla="*/ 368 h 1219"/>
                <a:gd name="T8" fmla="*/ 530 w 3305"/>
                <a:gd name="T9" fmla="*/ 451 h 1219"/>
                <a:gd name="T10" fmla="*/ 435 w 3305"/>
                <a:gd name="T11" fmla="*/ 549 h 1219"/>
                <a:gd name="T12" fmla="*/ 356 w 3305"/>
                <a:gd name="T13" fmla="*/ 660 h 1219"/>
                <a:gd name="T14" fmla="*/ 295 w 3305"/>
                <a:gd name="T15" fmla="*/ 785 h 1219"/>
                <a:gd name="T16" fmla="*/ 254 w 3305"/>
                <a:gd name="T17" fmla="*/ 918 h 1219"/>
                <a:gd name="T18" fmla="*/ 3063 w 3305"/>
                <a:gd name="T19" fmla="*/ 987 h 1219"/>
                <a:gd name="T20" fmla="*/ 3033 w 3305"/>
                <a:gd name="T21" fmla="*/ 849 h 1219"/>
                <a:gd name="T22" fmla="*/ 2983 w 3305"/>
                <a:gd name="T23" fmla="*/ 720 h 1219"/>
                <a:gd name="T24" fmla="*/ 2912 w 3305"/>
                <a:gd name="T25" fmla="*/ 602 h 1219"/>
                <a:gd name="T26" fmla="*/ 2824 w 3305"/>
                <a:gd name="T27" fmla="*/ 497 h 1219"/>
                <a:gd name="T28" fmla="*/ 2722 w 3305"/>
                <a:gd name="T29" fmla="*/ 406 h 1219"/>
                <a:gd name="T30" fmla="*/ 2606 w 3305"/>
                <a:gd name="T31" fmla="*/ 333 h 1219"/>
                <a:gd name="T32" fmla="*/ 2478 w 3305"/>
                <a:gd name="T33" fmla="*/ 278 h 1219"/>
                <a:gd name="T34" fmla="*/ 2340 w 3305"/>
                <a:gd name="T35" fmla="*/ 244 h 1219"/>
                <a:gd name="T36" fmla="*/ 2195 w 3305"/>
                <a:gd name="T37" fmla="*/ 232 h 1219"/>
                <a:gd name="T38" fmla="*/ 1110 w 3305"/>
                <a:gd name="T39" fmla="*/ 0 h 1219"/>
                <a:gd name="T40" fmla="*/ 2278 w 3305"/>
                <a:gd name="T41" fmla="*/ 3 h 1219"/>
                <a:gd name="T42" fmla="*/ 2439 w 3305"/>
                <a:gd name="T43" fmla="*/ 27 h 1219"/>
                <a:gd name="T44" fmla="*/ 2591 w 3305"/>
                <a:gd name="T45" fmla="*/ 73 h 1219"/>
                <a:gd name="T46" fmla="*/ 2733 w 3305"/>
                <a:gd name="T47" fmla="*/ 139 h 1219"/>
                <a:gd name="T48" fmla="*/ 2864 w 3305"/>
                <a:gd name="T49" fmla="*/ 223 h 1219"/>
                <a:gd name="T50" fmla="*/ 2981 w 3305"/>
                <a:gd name="T51" fmla="*/ 324 h 1219"/>
                <a:gd name="T52" fmla="*/ 3081 w 3305"/>
                <a:gd name="T53" fmla="*/ 440 h 1219"/>
                <a:gd name="T54" fmla="*/ 3167 w 3305"/>
                <a:gd name="T55" fmla="*/ 570 h 1219"/>
                <a:gd name="T56" fmla="*/ 3232 w 3305"/>
                <a:gd name="T57" fmla="*/ 710 h 1219"/>
                <a:gd name="T58" fmla="*/ 3279 w 3305"/>
                <a:gd name="T59" fmla="*/ 862 h 1219"/>
                <a:gd name="T60" fmla="*/ 3302 w 3305"/>
                <a:gd name="T61" fmla="*/ 1021 h 1219"/>
                <a:gd name="T62" fmla="*/ 3302 w 3305"/>
                <a:gd name="T63" fmla="*/ 1130 h 1219"/>
                <a:gd name="T64" fmla="*/ 3280 w 3305"/>
                <a:gd name="T65" fmla="*/ 1176 h 1219"/>
                <a:gd name="T66" fmla="*/ 3240 w 3305"/>
                <a:gd name="T67" fmla="*/ 1207 h 1219"/>
                <a:gd name="T68" fmla="*/ 3188 w 3305"/>
                <a:gd name="T69" fmla="*/ 1219 h 1219"/>
                <a:gd name="T70" fmla="*/ 90 w 3305"/>
                <a:gd name="T71" fmla="*/ 1216 h 1219"/>
                <a:gd name="T72" fmla="*/ 43 w 3305"/>
                <a:gd name="T73" fmla="*/ 1194 h 1219"/>
                <a:gd name="T74" fmla="*/ 12 w 3305"/>
                <a:gd name="T75" fmla="*/ 1154 h 1219"/>
                <a:gd name="T76" fmla="*/ 0 w 3305"/>
                <a:gd name="T77" fmla="*/ 1103 h 1219"/>
                <a:gd name="T78" fmla="*/ 12 w 3305"/>
                <a:gd name="T79" fmla="*/ 940 h 1219"/>
                <a:gd name="T80" fmla="*/ 47 w 3305"/>
                <a:gd name="T81" fmla="*/ 785 h 1219"/>
                <a:gd name="T82" fmla="*/ 104 w 3305"/>
                <a:gd name="T83" fmla="*/ 638 h 1219"/>
                <a:gd name="T84" fmla="*/ 179 w 3305"/>
                <a:gd name="T85" fmla="*/ 502 h 1219"/>
                <a:gd name="T86" fmla="*/ 273 w 3305"/>
                <a:gd name="T87" fmla="*/ 379 h 1219"/>
                <a:gd name="T88" fmla="*/ 383 w 3305"/>
                <a:gd name="T89" fmla="*/ 271 h 1219"/>
                <a:gd name="T90" fmla="*/ 507 w 3305"/>
                <a:gd name="T91" fmla="*/ 178 h 1219"/>
                <a:gd name="T92" fmla="*/ 643 w 3305"/>
                <a:gd name="T93" fmla="*/ 103 h 1219"/>
                <a:gd name="T94" fmla="*/ 790 w 3305"/>
                <a:gd name="T95" fmla="*/ 47 h 1219"/>
                <a:gd name="T96" fmla="*/ 946 w 3305"/>
                <a:gd name="T97" fmla="*/ 12 h 1219"/>
                <a:gd name="T98" fmla="*/ 1110 w 3305"/>
                <a:gd name="T99" fmla="*/ 0 h 1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305" h="1219">
                  <a:moveTo>
                    <a:pt x="1110" y="232"/>
                  </a:moveTo>
                  <a:lnTo>
                    <a:pt x="1036" y="235"/>
                  </a:lnTo>
                  <a:lnTo>
                    <a:pt x="965" y="244"/>
                  </a:lnTo>
                  <a:lnTo>
                    <a:pt x="894" y="259"/>
                  </a:lnTo>
                  <a:lnTo>
                    <a:pt x="827" y="278"/>
                  </a:lnTo>
                  <a:lnTo>
                    <a:pt x="763" y="304"/>
                  </a:lnTo>
                  <a:lnTo>
                    <a:pt x="700" y="334"/>
                  </a:lnTo>
                  <a:lnTo>
                    <a:pt x="640" y="368"/>
                  </a:lnTo>
                  <a:lnTo>
                    <a:pt x="583" y="407"/>
                  </a:lnTo>
                  <a:lnTo>
                    <a:pt x="530" y="451"/>
                  </a:lnTo>
                  <a:lnTo>
                    <a:pt x="480" y="498"/>
                  </a:lnTo>
                  <a:lnTo>
                    <a:pt x="435" y="549"/>
                  </a:lnTo>
                  <a:lnTo>
                    <a:pt x="393" y="603"/>
                  </a:lnTo>
                  <a:lnTo>
                    <a:pt x="356" y="660"/>
                  </a:lnTo>
                  <a:lnTo>
                    <a:pt x="322" y="721"/>
                  </a:lnTo>
                  <a:lnTo>
                    <a:pt x="295" y="785"/>
                  </a:lnTo>
                  <a:lnTo>
                    <a:pt x="272" y="850"/>
                  </a:lnTo>
                  <a:lnTo>
                    <a:pt x="254" y="918"/>
                  </a:lnTo>
                  <a:lnTo>
                    <a:pt x="242" y="987"/>
                  </a:lnTo>
                  <a:lnTo>
                    <a:pt x="3063" y="987"/>
                  </a:lnTo>
                  <a:lnTo>
                    <a:pt x="3051" y="917"/>
                  </a:lnTo>
                  <a:lnTo>
                    <a:pt x="3033" y="849"/>
                  </a:lnTo>
                  <a:lnTo>
                    <a:pt x="3011" y="784"/>
                  </a:lnTo>
                  <a:lnTo>
                    <a:pt x="2983" y="720"/>
                  </a:lnTo>
                  <a:lnTo>
                    <a:pt x="2949" y="659"/>
                  </a:lnTo>
                  <a:lnTo>
                    <a:pt x="2912" y="602"/>
                  </a:lnTo>
                  <a:lnTo>
                    <a:pt x="2871" y="547"/>
                  </a:lnTo>
                  <a:lnTo>
                    <a:pt x="2824" y="497"/>
                  </a:lnTo>
                  <a:lnTo>
                    <a:pt x="2775" y="450"/>
                  </a:lnTo>
                  <a:lnTo>
                    <a:pt x="2722" y="406"/>
                  </a:lnTo>
                  <a:lnTo>
                    <a:pt x="2665" y="368"/>
                  </a:lnTo>
                  <a:lnTo>
                    <a:pt x="2606" y="333"/>
                  </a:lnTo>
                  <a:lnTo>
                    <a:pt x="2543" y="303"/>
                  </a:lnTo>
                  <a:lnTo>
                    <a:pt x="2478" y="278"/>
                  </a:lnTo>
                  <a:lnTo>
                    <a:pt x="2410" y="258"/>
                  </a:lnTo>
                  <a:lnTo>
                    <a:pt x="2340" y="244"/>
                  </a:lnTo>
                  <a:lnTo>
                    <a:pt x="2268" y="235"/>
                  </a:lnTo>
                  <a:lnTo>
                    <a:pt x="2195" y="232"/>
                  </a:lnTo>
                  <a:lnTo>
                    <a:pt x="1110" y="232"/>
                  </a:lnTo>
                  <a:close/>
                  <a:moveTo>
                    <a:pt x="1110" y="0"/>
                  </a:moveTo>
                  <a:lnTo>
                    <a:pt x="2195" y="0"/>
                  </a:lnTo>
                  <a:lnTo>
                    <a:pt x="2278" y="3"/>
                  </a:lnTo>
                  <a:lnTo>
                    <a:pt x="2359" y="12"/>
                  </a:lnTo>
                  <a:lnTo>
                    <a:pt x="2439" y="27"/>
                  </a:lnTo>
                  <a:lnTo>
                    <a:pt x="2516" y="47"/>
                  </a:lnTo>
                  <a:lnTo>
                    <a:pt x="2591" y="73"/>
                  </a:lnTo>
                  <a:lnTo>
                    <a:pt x="2663" y="103"/>
                  </a:lnTo>
                  <a:lnTo>
                    <a:pt x="2733" y="139"/>
                  </a:lnTo>
                  <a:lnTo>
                    <a:pt x="2799" y="178"/>
                  </a:lnTo>
                  <a:lnTo>
                    <a:pt x="2864" y="223"/>
                  </a:lnTo>
                  <a:lnTo>
                    <a:pt x="2923" y="271"/>
                  </a:lnTo>
                  <a:lnTo>
                    <a:pt x="2981" y="324"/>
                  </a:lnTo>
                  <a:lnTo>
                    <a:pt x="3033" y="380"/>
                  </a:lnTo>
                  <a:lnTo>
                    <a:pt x="3081" y="440"/>
                  </a:lnTo>
                  <a:lnTo>
                    <a:pt x="3127" y="503"/>
                  </a:lnTo>
                  <a:lnTo>
                    <a:pt x="3167" y="570"/>
                  </a:lnTo>
                  <a:lnTo>
                    <a:pt x="3202" y="639"/>
                  </a:lnTo>
                  <a:lnTo>
                    <a:pt x="3232" y="710"/>
                  </a:lnTo>
                  <a:lnTo>
                    <a:pt x="3259" y="786"/>
                  </a:lnTo>
                  <a:lnTo>
                    <a:pt x="3279" y="862"/>
                  </a:lnTo>
                  <a:lnTo>
                    <a:pt x="3293" y="941"/>
                  </a:lnTo>
                  <a:lnTo>
                    <a:pt x="3302" y="1021"/>
                  </a:lnTo>
                  <a:lnTo>
                    <a:pt x="3305" y="1103"/>
                  </a:lnTo>
                  <a:lnTo>
                    <a:pt x="3302" y="1130"/>
                  </a:lnTo>
                  <a:lnTo>
                    <a:pt x="3294" y="1154"/>
                  </a:lnTo>
                  <a:lnTo>
                    <a:pt x="3280" y="1176"/>
                  </a:lnTo>
                  <a:lnTo>
                    <a:pt x="3262" y="1194"/>
                  </a:lnTo>
                  <a:lnTo>
                    <a:pt x="3240" y="1207"/>
                  </a:lnTo>
                  <a:lnTo>
                    <a:pt x="3215" y="1216"/>
                  </a:lnTo>
                  <a:lnTo>
                    <a:pt x="3188" y="1219"/>
                  </a:lnTo>
                  <a:lnTo>
                    <a:pt x="117" y="1219"/>
                  </a:lnTo>
                  <a:lnTo>
                    <a:pt x="90" y="1216"/>
                  </a:lnTo>
                  <a:lnTo>
                    <a:pt x="65" y="1207"/>
                  </a:lnTo>
                  <a:lnTo>
                    <a:pt x="43" y="1194"/>
                  </a:lnTo>
                  <a:lnTo>
                    <a:pt x="25" y="1176"/>
                  </a:lnTo>
                  <a:lnTo>
                    <a:pt x="12" y="1154"/>
                  </a:lnTo>
                  <a:lnTo>
                    <a:pt x="3" y="1130"/>
                  </a:lnTo>
                  <a:lnTo>
                    <a:pt x="0" y="1103"/>
                  </a:lnTo>
                  <a:lnTo>
                    <a:pt x="3" y="1021"/>
                  </a:lnTo>
                  <a:lnTo>
                    <a:pt x="12" y="940"/>
                  </a:lnTo>
                  <a:lnTo>
                    <a:pt x="27" y="861"/>
                  </a:lnTo>
                  <a:lnTo>
                    <a:pt x="47" y="785"/>
                  </a:lnTo>
                  <a:lnTo>
                    <a:pt x="73" y="709"/>
                  </a:lnTo>
                  <a:lnTo>
                    <a:pt x="104" y="638"/>
                  </a:lnTo>
                  <a:lnTo>
                    <a:pt x="139" y="568"/>
                  </a:lnTo>
                  <a:lnTo>
                    <a:pt x="179" y="502"/>
                  </a:lnTo>
                  <a:lnTo>
                    <a:pt x="224" y="439"/>
                  </a:lnTo>
                  <a:lnTo>
                    <a:pt x="273" y="379"/>
                  </a:lnTo>
                  <a:lnTo>
                    <a:pt x="326" y="323"/>
                  </a:lnTo>
                  <a:lnTo>
                    <a:pt x="383" y="271"/>
                  </a:lnTo>
                  <a:lnTo>
                    <a:pt x="443" y="222"/>
                  </a:lnTo>
                  <a:lnTo>
                    <a:pt x="507" y="178"/>
                  </a:lnTo>
                  <a:lnTo>
                    <a:pt x="573" y="138"/>
                  </a:lnTo>
                  <a:lnTo>
                    <a:pt x="643" y="103"/>
                  </a:lnTo>
                  <a:lnTo>
                    <a:pt x="715" y="72"/>
                  </a:lnTo>
                  <a:lnTo>
                    <a:pt x="790" y="47"/>
                  </a:lnTo>
                  <a:lnTo>
                    <a:pt x="867" y="27"/>
                  </a:lnTo>
                  <a:lnTo>
                    <a:pt x="946" y="12"/>
                  </a:lnTo>
                  <a:lnTo>
                    <a:pt x="1027" y="3"/>
                  </a:lnTo>
                  <a:lnTo>
                    <a:pt x="11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737572"/>
                </a:solidFill>
                <a:effectLst/>
                <a:uLnTx/>
                <a:uFillTx/>
                <a:latin typeface="Roboto"/>
              </a:endParaRPr>
            </a:p>
          </p:txBody>
        </p:sp>
      </p:grpSp>
      <p:sp>
        <p:nvSpPr>
          <p:cNvPr id="94" name="Freeform 63">
            <a:extLst>
              <a:ext uri="{FF2B5EF4-FFF2-40B4-BE49-F238E27FC236}">
                <a16:creationId xmlns:a16="http://schemas.microsoft.com/office/drawing/2014/main" id="{6ED782C2-460B-4DE0-A807-2C734D00FC3C}"/>
              </a:ext>
            </a:extLst>
          </p:cNvPr>
          <p:cNvSpPr>
            <a:spLocks/>
          </p:cNvSpPr>
          <p:nvPr/>
        </p:nvSpPr>
        <p:spPr bwMode="auto">
          <a:xfrm>
            <a:off x="4166529" y="3300391"/>
            <a:ext cx="761913" cy="601172"/>
          </a:xfrm>
          <a:custGeom>
            <a:avLst/>
            <a:gdLst>
              <a:gd name="connsiteX0" fmla="*/ 768169 w 1128712"/>
              <a:gd name="connsiteY0" fmla="*/ 814388 h 890588"/>
              <a:gd name="connsiteX1" fmla="*/ 780577 w 1128712"/>
              <a:gd name="connsiteY1" fmla="*/ 815357 h 890588"/>
              <a:gd name="connsiteX2" fmla="*/ 792348 w 1128712"/>
              <a:gd name="connsiteY2" fmla="*/ 817940 h 890588"/>
              <a:gd name="connsiteX3" fmla="*/ 803483 w 1128712"/>
              <a:gd name="connsiteY3" fmla="*/ 821492 h 890588"/>
              <a:gd name="connsiteX4" fmla="*/ 813664 w 1128712"/>
              <a:gd name="connsiteY4" fmla="*/ 825366 h 890588"/>
              <a:gd name="connsiteX5" fmla="*/ 822890 w 1128712"/>
              <a:gd name="connsiteY5" fmla="*/ 829886 h 890588"/>
              <a:gd name="connsiteX6" fmla="*/ 830843 w 1128712"/>
              <a:gd name="connsiteY6" fmla="*/ 835375 h 890588"/>
              <a:gd name="connsiteX7" fmla="*/ 837842 w 1128712"/>
              <a:gd name="connsiteY7" fmla="*/ 840219 h 890588"/>
              <a:gd name="connsiteX8" fmla="*/ 843887 w 1128712"/>
              <a:gd name="connsiteY8" fmla="*/ 845062 h 890588"/>
              <a:gd name="connsiteX9" fmla="*/ 848659 w 1128712"/>
              <a:gd name="connsiteY9" fmla="*/ 849582 h 890588"/>
              <a:gd name="connsiteX10" fmla="*/ 852159 w 1128712"/>
              <a:gd name="connsiteY10" fmla="*/ 853457 h 890588"/>
              <a:gd name="connsiteX11" fmla="*/ 855022 w 1128712"/>
              <a:gd name="connsiteY11" fmla="*/ 856363 h 890588"/>
              <a:gd name="connsiteX12" fmla="*/ 856931 w 1128712"/>
              <a:gd name="connsiteY12" fmla="*/ 858623 h 890588"/>
              <a:gd name="connsiteX13" fmla="*/ 857249 w 1128712"/>
              <a:gd name="connsiteY13" fmla="*/ 859269 h 890588"/>
              <a:gd name="connsiteX14" fmla="*/ 856613 w 1128712"/>
              <a:gd name="connsiteY14" fmla="*/ 859914 h 890588"/>
              <a:gd name="connsiteX15" fmla="*/ 854704 w 1128712"/>
              <a:gd name="connsiteY15" fmla="*/ 861852 h 890588"/>
              <a:gd name="connsiteX16" fmla="*/ 851841 w 1128712"/>
              <a:gd name="connsiteY16" fmla="*/ 864112 h 890588"/>
              <a:gd name="connsiteX17" fmla="*/ 848023 w 1128712"/>
              <a:gd name="connsiteY17" fmla="*/ 867664 h 890588"/>
              <a:gd name="connsiteX18" fmla="*/ 842933 w 1128712"/>
              <a:gd name="connsiteY18" fmla="*/ 871538 h 890588"/>
              <a:gd name="connsiteX19" fmla="*/ 836888 w 1128712"/>
              <a:gd name="connsiteY19" fmla="*/ 875413 h 890588"/>
              <a:gd name="connsiteX20" fmla="*/ 830207 w 1128712"/>
              <a:gd name="connsiteY20" fmla="*/ 879287 h 890588"/>
              <a:gd name="connsiteX21" fmla="*/ 822572 w 1128712"/>
              <a:gd name="connsiteY21" fmla="*/ 882839 h 890588"/>
              <a:gd name="connsiteX22" fmla="*/ 813664 w 1128712"/>
              <a:gd name="connsiteY22" fmla="*/ 886068 h 890588"/>
              <a:gd name="connsiteX23" fmla="*/ 804756 w 1128712"/>
              <a:gd name="connsiteY23" fmla="*/ 888651 h 890588"/>
              <a:gd name="connsiteX24" fmla="*/ 794575 w 1128712"/>
              <a:gd name="connsiteY24" fmla="*/ 890265 h 890588"/>
              <a:gd name="connsiteX25" fmla="*/ 784076 w 1128712"/>
              <a:gd name="connsiteY25" fmla="*/ 890588 h 890588"/>
              <a:gd name="connsiteX26" fmla="*/ 772623 w 1128712"/>
              <a:gd name="connsiteY26" fmla="*/ 889942 h 890588"/>
              <a:gd name="connsiteX27" fmla="*/ 760852 w 1128712"/>
              <a:gd name="connsiteY27" fmla="*/ 887036 h 890588"/>
              <a:gd name="connsiteX28" fmla="*/ 750353 w 1128712"/>
              <a:gd name="connsiteY28" fmla="*/ 883808 h 890588"/>
              <a:gd name="connsiteX29" fmla="*/ 740491 w 1128712"/>
              <a:gd name="connsiteY29" fmla="*/ 879287 h 890588"/>
              <a:gd name="connsiteX30" fmla="*/ 732219 w 1128712"/>
              <a:gd name="connsiteY30" fmla="*/ 873798 h 890588"/>
              <a:gd name="connsiteX31" fmla="*/ 724266 w 1128712"/>
              <a:gd name="connsiteY31" fmla="*/ 868309 h 890588"/>
              <a:gd name="connsiteX32" fmla="*/ 718221 w 1128712"/>
              <a:gd name="connsiteY32" fmla="*/ 862497 h 890588"/>
              <a:gd name="connsiteX33" fmla="*/ 712495 w 1128712"/>
              <a:gd name="connsiteY33" fmla="*/ 857331 h 890588"/>
              <a:gd name="connsiteX34" fmla="*/ 708359 w 1128712"/>
              <a:gd name="connsiteY34" fmla="*/ 851842 h 890588"/>
              <a:gd name="connsiteX35" fmla="*/ 704859 w 1128712"/>
              <a:gd name="connsiteY35" fmla="*/ 847322 h 890588"/>
              <a:gd name="connsiteX36" fmla="*/ 702314 w 1128712"/>
              <a:gd name="connsiteY36" fmla="*/ 844093 h 890588"/>
              <a:gd name="connsiteX37" fmla="*/ 701041 w 1128712"/>
              <a:gd name="connsiteY37" fmla="*/ 841833 h 890588"/>
              <a:gd name="connsiteX38" fmla="*/ 700087 w 1128712"/>
              <a:gd name="connsiteY38" fmla="*/ 840864 h 890588"/>
              <a:gd name="connsiteX39" fmla="*/ 701041 w 1128712"/>
              <a:gd name="connsiteY39" fmla="*/ 840219 h 890588"/>
              <a:gd name="connsiteX40" fmla="*/ 702632 w 1128712"/>
              <a:gd name="connsiteY40" fmla="*/ 838281 h 890588"/>
              <a:gd name="connsiteX41" fmla="*/ 705814 w 1128712"/>
              <a:gd name="connsiteY41" fmla="*/ 836021 h 890588"/>
              <a:gd name="connsiteX42" fmla="*/ 709631 w 1128712"/>
              <a:gd name="connsiteY42" fmla="*/ 832469 h 890588"/>
              <a:gd name="connsiteX43" fmla="*/ 715040 w 1128712"/>
              <a:gd name="connsiteY43" fmla="*/ 828918 h 890588"/>
              <a:gd name="connsiteX44" fmla="*/ 721084 w 1128712"/>
              <a:gd name="connsiteY44" fmla="*/ 825043 h 890588"/>
              <a:gd name="connsiteX45" fmla="*/ 728720 w 1128712"/>
              <a:gd name="connsiteY45" fmla="*/ 821814 h 890588"/>
              <a:gd name="connsiteX46" fmla="*/ 736991 w 1128712"/>
              <a:gd name="connsiteY46" fmla="*/ 818586 h 890588"/>
              <a:gd name="connsiteX47" fmla="*/ 746536 w 1128712"/>
              <a:gd name="connsiteY47" fmla="*/ 816003 h 890588"/>
              <a:gd name="connsiteX48" fmla="*/ 756716 w 1128712"/>
              <a:gd name="connsiteY48" fmla="*/ 814711 h 890588"/>
              <a:gd name="connsiteX49" fmla="*/ 361041 w 1128712"/>
              <a:gd name="connsiteY49" fmla="*/ 814388 h 890588"/>
              <a:gd name="connsiteX50" fmla="*/ 372199 w 1128712"/>
              <a:gd name="connsiteY50" fmla="*/ 814710 h 890588"/>
              <a:gd name="connsiteX51" fmla="*/ 382719 w 1128712"/>
              <a:gd name="connsiteY51" fmla="*/ 816317 h 890588"/>
              <a:gd name="connsiteX52" fmla="*/ 392282 w 1128712"/>
              <a:gd name="connsiteY52" fmla="*/ 818889 h 890588"/>
              <a:gd name="connsiteX53" fmla="*/ 400252 w 1128712"/>
              <a:gd name="connsiteY53" fmla="*/ 822105 h 890588"/>
              <a:gd name="connsiteX54" fmla="*/ 407584 w 1128712"/>
              <a:gd name="connsiteY54" fmla="*/ 825320 h 890588"/>
              <a:gd name="connsiteX55" fmla="*/ 413960 w 1128712"/>
              <a:gd name="connsiteY55" fmla="*/ 829178 h 890588"/>
              <a:gd name="connsiteX56" fmla="*/ 419379 w 1128712"/>
              <a:gd name="connsiteY56" fmla="*/ 832715 h 890588"/>
              <a:gd name="connsiteX57" fmla="*/ 423523 w 1128712"/>
              <a:gd name="connsiteY57" fmla="*/ 835930 h 890588"/>
              <a:gd name="connsiteX58" fmla="*/ 426392 w 1128712"/>
              <a:gd name="connsiteY58" fmla="*/ 838502 h 890588"/>
              <a:gd name="connsiteX59" fmla="*/ 427986 w 1128712"/>
              <a:gd name="connsiteY59" fmla="*/ 840431 h 890588"/>
              <a:gd name="connsiteX60" fmla="*/ 428624 w 1128712"/>
              <a:gd name="connsiteY60" fmla="*/ 841074 h 890588"/>
              <a:gd name="connsiteX61" fmla="*/ 427986 w 1128712"/>
              <a:gd name="connsiteY61" fmla="*/ 841717 h 890588"/>
              <a:gd name="connsiteX62" fmla="*/ 426711 w 1128712"/>
              <a:gd name="connsiteY62" fmla="*/ 844289 h 890588"/>
              <a:gd name="connsiteX63" fmla="*/ 424161 w 1128712"/>
              <a:gd name="connsiteY63" fmla="*/ 847505 h 890588"/>
              <a:gd name="connsiteX64" fmla="*/ 420973 w 1128712"/>
              <a:gd name="connsiteY64" fmla="*/ 851684 h 890588"/>
              <a:gd name="connsiteX65" fmla="*/ 416510 w 1128712"/>
              <a:gd name="connsiteY65" fmla="*/ 857150 h 890588"/>
              <a:gd name="connsiteX66" fmla="*/ 410772 w 1128712"/>
              <a:gd name="connsiteY66" fmla="*/ 862616 h 890588"/>
              <a:gd name="connsiteX67" fmla="*/ 404396 w 1128712"/>
              <a:gd name="connsiteY67" fmla="*/ 868082 h 890588"/>
              <a:gd name="connsiteX68" fmla="*/ 397064 w 1128712"/>
              <a:gd name="connsiteY68" fmla="*/ 873548 h 890588"/>
              <a:gd name="connsiteX69" fmla="*/ 388457 w 1128712"/>
              <a:gd name="connsiteY69" fmla="*/ 878692 h 890588"/>
              <a:gd name="connsiteX70" fmla="*/ 378574 w 1128712"/>
              <a:gd name="connsiteY70" fmla="*/ 883193 h 890588"/>
              <a:gd name="connsiteX71" fmla="*/ 368054 w 1128712"/>
              <a:gd name="connsiteY71" fmla="*/ 887051 h 890588"/>
              <a:gd name="connsiteX72" fmla="*/ 355941 w 1128712"/>
              <a:gd name="connsiteY72" fmla="*/ 889624 h 890588"/>
              <a:gd name="connsiteX73" fmla="*/ 344783 w 1128712"/>
              <a:gd name="connsiteY73" fmla="*/ 890588 h 890588"/>
              <a:gd name="connsiteX74" fmla="*/ 334263 w 1128712"/>
              <a:gd name="connsiteY74" fmla="*/ 889945 h 890588"/>
              <a:gd name="connsiteX75" fmla="*/ 324062 w 1128712"/>
              <a:gd name="connsiteY75" fmla="*/ 888659 h 890588"/>
              <a:gd name="connsiteX76" fmla="*/ 314817 w 1128712"/>
              <a:gd name="connsiteY76" fmla="*/ 885765 h 890588"/>
              <a:gd name="connsiteX77" fmla="*/ 306529 w 1128712"/>
              <a:gd name="connsiteY77" fmla="*/ 882550 h 890588"/>
              <a:gd name="connsiteX78" fmla="*/ 298878 w 1128712"/>
              <a:gd name="connsiteY78" fmla="*/ 879335 h 890588"/>
              <a:gd name="connsiteX79" fmla="*/ 291864 w 1128712"/>
              <a:gd name="connsiteY79" fmla="*/ 875155 h 890588"/>
              <a:gd name="connsiteX80" fmla="*/ 285807 w 1128712"/>
              <a:gd name="connsiteY80" fmla="*/ 871297 h 890588"/>
              <a:gd name="connsiteX81" fmla="*/ 281026 w 1128712"/>
              <a:gd name="connsiteY81" fmla="*/ 867439 h 890588"/>
              <a:gd name="connsiteX82" fmla="*/ 276563 w 1128712"/>
              <a:gd name="connsiteY82" fmla="*/ 864224 h 890588"/>
              <a:gd name="connsiteX83" fmla="*/ 273694 w 1128712"/>
              <a:gd name="connsiteY83" fmla="*/ 861651 h 890588"/>
              <a:gd name="connsiteX84" fmla="*/ 272100 w 1128712"/>
              <a:gd name="connsiteY84" fmla="*/ 859722 h 890588"/>
              <a:gd name="connsiteX85" fmla="*/ 271462 w 1128712"/>
              <a:gd name="connsiteY85" fmla="*/ 859079 h 890588"/>
              <a:gd name="connsiteX86" fmla="*/ 272100 w 1128712"/>
              <a:gd name="connsiteY86" fmla="*/ 858436 h 890588"/>
              <a:gd name="connsiteX87" fmla="*/ 273694 w 1128712"/>
              <a:gd name="connsiteY87" fmla="*/ 856507 h 890588"/>
              <a:gd name="connsiteX88" fmla="*/ 276244 w 1128712"/>
              <a:gd name="connsiteY88" fmla="*/ 853613 h 890588"/>
              <a:gd name="connsiteX89" fmla="*/ 280069 w 1128712"/>
              <a:gd name="connsiteY89" fmla="*/ 849755 h 890588"/>
              <a:gd name="connsiteX90" fmla="*/ 285170 w 1128712"/>
              <a:gd name="connsiteY90" fmla="*/ 845254 h 890588"/>
              <a:gd name="connsiteX91" fmla="*/ 290908 w 1128712"/>
              <a:gd name="connsiteY91" fmla="*/ 840431 h 890588"/>
              <a:gd name="connsiteX92" fmla="*/ 297921 w 1128712"/>
              <a:gd name="connsiteY92" fmla="*/ 835287 h 890588"/>
              <a:gd name="connsiteX93" fmla="*/ 306210 w 1128712"/>
              <a:gd name="connsiteY93" fmla="*/ 830143 h 890588"/>
              <a:gd name="connsiteX94" fmla="*/ 314817 w 1128712"/>
              <a:gd name="connsiteY94" fmla="*/ 825320 h 890588"/>
              <a:gd name="connsiteX95" fmla="*/ 325018 w 1128712"/>
              <a:gd name="connsiteY95" fmla="*/ 821140 h 890588"/>
              <a:gd name="connsiteX96" fmla="*/ 336495 w 1128712"/>
              <a:gd name="connsiteY96" fmla="*/ 817925 h 890588"/>
              <a:gd name="connsiteX97" fmla="*/ 348608 w 1128712"/>
              <a:gd name="connsiteY97" fmla="*/ 815353 h 890588"/>
              <a:gd name="connsiteX98" fmla="*/ 892316 w 1128712"/>
              <a:gd name="connsiteY98" fmla="*/ 757238 h 890588"/>
              <a:gd name="connsiteX99" fmla="*/ 905092 w 1128712"/>
              <a:gd name="connsiteY99" fmla="*/ 758187 h 890588"/>
              <a:gd name="connsiteX100" fmla="*/ 916591 w 1128712"/>
              <a:gd name="connsiteY100" fmla="*/ 760399 h 890588"/>
              <a:gd name="connsiteX101" fmla="*/ 927132 w 1128712"/>
              <a:gd name="connsiteY101" fmla="*/ 762928 h 890588"/>
              <a:gd name="connsiteX102" fmla="*/ 936714 w 1128712"/>
              <a:gd name="connsiteY102" fmla="*/ 766722 h 890588"/>
              <a:gd name="connsiteX103" fmla="*/ 945339 w 1128712"/>
              <a:gd name="connsiteY103" fmla="*/ 770515 h 890588"/>
              <a:gd name="connsiteX104" fmla="*/ 953005 w 1128712"/>
              <a:gd name="connsiteY104" fmla="*/ 774625 h 890588"/>
              <a:gd name="connsiteX105" fmla="*/ 959393 w 1128712"/>
              <a:gd name="connsiteY105" fmla="*/ 778735 h 890588"/>
              <a:gd name="connsiteX106" fmla="*/ 964823 w 1128712"/>
              <a:gd name="connsiteY106" fmla="*/ 782528 h 890588"/>
              <a:gd name="connsiteX107" fmla="*/ 968975 w 1128712"/>
              <a:gd name="connsiteY107" fmla="*/ 785689 h 890588"/>
              <a:gd name="connsiteX108" fmla="*/ 972170 w 1128712"/>
              <a:gd name="connsiteY108" fmla="*/ 788535 h 890588"/>
              <a:gd name="connsiteX109" fmla="*/ 974086 w 1128712"/>
              <a:gd name="connsiteY109" fmla="*/ 790115 h 890588"/>
              <a:gd name="connsiteX110" fmla="*/ 974725 w 1128712"/>
              <a:gd name="connsiteY110" fmla="*/ 791064 h 890588"/>
              <a:gd name="connsiteX111" fmla="*/ 974086 w 1128712"/>
              <a:gd name="connsiteY111" fmla="*/ 791696 h 890588"/>
              <a:gd name="connsiteX112" fmla="*/ 972489 w 1128712"/>
              <a:gd name="connsiteY112" fmla="*/ 793593 h 890588"/>
              <a:gd name="connsiteX113" fmla="*/ 970253 w 1128712"/>
              <a:gd name="connsiteY113" fmla="*/ 796438 h 890588"/>
              <a:gd name="connsiteX114" fmla="*/ 966101 w 1128712"/>
              <a:gd name="connsiteY114" fmla="*/ 800231 h 890588"/>
              <a:gd name="connsiteX115" fmla="*/ 961948 w 1128712"/>
              <a:gd name="connsiteY115" fmla="*/ 804341 h 890588"/>
              <a:gd name="connsiteX116" fmla="*/ 956518 w 1128712"/>
              <a:gd name="connsiteY116" fmla="*/ 809083 h 890588"/>
              <a:gd name="connsiteX117" fmla="*/ 950130 w 1128712"/>
              <a:gd name="connsiteY117" fmla="*/ 813508 h 890588"/>
              <a:gd name="connsiteX118" fmla="*/ 942783 w 1128712"/>
              <a:gd name="connsiteY118" fmla="*/ 817934 h 890588"/>
              <a:gd name="connsiteX119" fmla="*/ 934479 w 1128712"/>
              <a:gd name="connsiteY119" fmla="*/ 822044 h 890588"/>
              <a:gd name="connsiteX120" fmla="*/ 925854 w 1128712"/>
              <a:gd name="connsiteY120" fmla="*/ 825837 h 890588"/>
              <a:gd name="connsiteX121" fmla="*/ 915952 w 1128712"/>
              <a:gd name="connsiteY121" fmla="*/ 828366 h 890588"/>
              <a:gd name="connsiteX122" fmla="*/ 905412 w 1128712"/>
              <a:gd name="connsiteY122" fmla="*/ 829631 h 890588"/>
              <a:gd name="connsiteX123" fmla="*/ 894232 w 1128712"/>
              <a:gd name="connsiteY123" fmla="*/ 830263 h 890588"/>
              <a:gd name="connsiteX124" fmla="*/ 882094 w 1128712"/>
              <a:gd name="connsiteY124" fmla="*/ 828999 h 890588"/>
              <a:gd name="connsiteX125" fmla="*/ 870915 w 1128712"/>
              <a:gd name="connsiteY125" fmla="*/ 827102 h 890588"/>
              <a:gd name="connsiteX126" fmla="*/ 860693 w 1128712"/>
              <a:gd name="connsiteY126" fmla="*/ 823624 h 890588"/>
              <a:gd name="connsiteX127" fmla="*/ 851430 w 1128712"/>
              <a:gd name="connsiteY127" fmla="*/ 819515 h 890588"/>
              <a:gd name="connsiteX128" fmla="*/ 843445 w 1128712"/>
              <a:gd name="connsiteY128" fmla="*/ 815089 h 890588"/>
              <a:gd name="connsiteX129" fmla="*/ 836418 w 1128712"/>
              <a:gd name="connsiteY129" fmla="*/ 810347 h 890588"/>
              <a:gd name="connsiteX130" fmla="*/ 830029 w 1128712"/>
              <a:gd name="connsiteY130" fmla="*/ 805605 h 890588"/>
              <a:gd name="connsiteX131" fmla="*/ 825238 w 1128712"/>
              <a:gd name="connsiteY131" fmla="*/ 801180 h 890588"/>
              <a:gd name="connsiteX132" fmla="*/ 821405 w 1128712"/>
              <a:gd name="connsiteY132" fmla="*/ 797386 h 890588"/>
              <a:gd name="connsiteX133" fmla="*/ 818530 w 1128712"/>
              <a:gd name="connsiteY133" fmla="*/ 794225 h 890588"/>
              <a:gd name="connsiteX134" fmla="*/ 816614 w 1128712"/>
              <a:gd name="connsiteY134" fmla="*/ 792328 h 890588"/>
              <a:gd name="connsiteX135" fmla="*/ 815975 w 1128712"/>
              <a:gd name="connsiteY135" fmla="*/ 791696 h 890588"/>
              <a:gd name="connsiteX136" fmla="*/ 816614 w 1128712"/>
              <a:gd name="connsiteY136" fmla="*/ 790747 h 890588"/>
              <a:gd name="connsiteX137" fmla="*/ 818211 w 1128712"/>
              <a:gd name="connsiteY137" fmla="*/ 788851 h 890588"/>
              <a:gd name="connsiteX138" fmla="*/ 820447 w 1128712"/>
              <a:gd name="connsiteY138" fmla="*/ 785689 h 890588"/>
              <a:gd name="connsiteX139" fmla="*/ 824280 w 1128712"/>
              <a:gd name="connsiteY139" fmla="*/ 782528 h 890588"/>
              <a:gd name="connsiteX140" fmla="*/ 829071 w 1128712"/>
              <a:gd name="connsiteY140" fmla="*/ 778102 h 890588"/>
              <a:gd name="connsiteX141" fmla="*/ 835140 w 1128712"/>
              <a:gd name="connsiteY141" fmla="*/ 773993 h 890588"/>
              <a:gd name="connsiteX142" fmla="*/ 841528 w 1128712"/>
              <a:gd name="connsiteY142" fmla="*/ 769567 h 890588"/>
              <a:gd name="connsiteX143" fmla="*/ 849833 w 1128712"/>
              <a:gd name="connsiteY143" fmla="*/ 765457 h 890588"/>
              <a:gd name="connsiteX144" fmla="*/ 858457 w 1128712"/>
              <a:gd name="connsiteY144" fmla="*/ 761980 h 890588"/>
              <a:gd name="connsiteX145" fmla="*/ 868679 w 1128712"/>
              <a:gd name="connsiteY145" fmla="*/ 759135 h 890588"/>
              <a:gd name="connsiteX146" fmla="*/ 880178 w 1128712"/>
              <a:gd name="connsiteY146" fmla="*/ 757554 h 890588"/>
              <a:gd name="connsiteX147" fmla="*/ 236243 w 1128712"/>
              <a:gd name="connsiteY147" fmla="*/ 757238 h 890588"/>
              <a:gd name="connsiteX148" fmla="*/ 248405 w 1128712"/>
              <a:gd name="connsiteY148" fmla="*/ 757554 h 890588"/>
              <a:gd name="connsiteX149" fmla="*/ 259607 w 1128712"/>
              <a:gd name="connsiteY149" fmla="*/ 759135 h 890588"/>
              <a:gd name="connsiteX150" fmla="*/ 269849 w 1128712"/>
              <a:gd name="connsiteY150" fmla="*/ 761980 h 890588"/>
              <a:gd name="connsiteX151" fmla="*/ 279131 w 1128712"/>
              <a:gd name="connsiteY151" fmla="*/ 765457 h 890588"/>
              <a:gd name="connsiteX152" fmla="*/ 286812 w 1128712"/>
              <a:gd name="connsiteY152" fmla="*/ 769567 h 890588"/>
              <a:gd name="connsiteX153" fmla="*/ 293853 w 1128712"/>
              <a:gd name="connsiteY153" fmla="*/ 773677 h 890588"/>
              <a:gd name="connsiteX154" fmla="*/ 299615 w 1128712"/>
              <a:gd name="connsiteY154" fmla="*/ 778102 h 890588"/>
              <a:gd name="connsiteX155" fmla="*/ 304095 w 1128712"/>
              <a:gd name="connsiteY155" fmla="*/ 782212 h 890588"/>
              <a:gd name="connsiteX156" fmla="*/ 307936 w 1128712"/>
              <a:gd name="connsiteY156" fmla="*/ 785689 h 890588"/>
              <a:gd name="connsiteX157" fmla="*/ 310497 w 1128712"/>
              <a:gd name="connsiteY157" fmla="*/ 788535 h 890588"/>
              <a:gd name="connsiteX158" fmla="*/ 311777 w 1128712"/>
              <a:gd name="connsiteY158" fmla="*/ 790747 h 890588"/>
              <a:gd name="connsiteX159" fmla="*/ 312737 w 1128712"/>
              <a:gd name="connsiteY159" fmla="*/ 791380 h 890588"/>
              <a:gd name="connsiteX160" fmla="*/ 311777 w 1128712"/>
              <a:gd name="connsiteY160" fmla="*/ 792012 h 890588"/>
              <a:gd name="connsiteX161" fmla="*/ 310177 w 1128712"/>
              <a:gd name="connsiteY161" fmla="*/ 793909 h 890588"/>
              <a:gd name="connsiteX162" fmla="*/ 307296 w 1128712"/>
              <a:gd name="connsiteY162" fmla="*/ 797070 h 890588"/>
              <a:gd name="connsiteX163" fmla="*/ 303455 w 1128712"/>
              <a:gd name="connsiteY163" fmla="*/ 801180 h 890588"/>
              <a:gd name="connsiteX164" fmla="*/ 298334 w 1128712"/>
              <a:gd name="connsiteY164" fmla="*/ 805605 h 890588"/>
              <a:gd name="connsiteX165" fmla="*/ 292573 w 1128712"/>
              <a:gd name="connsiteY165" fmla="*/ 810347 h 890588"/>
              <a:gd name="connsiteX166" fmla="*/ 285532 w 1128712"/>
              <a:gd name="connsiteY166" fmla="*/ 814773 h 890588"/>
              <a:gd name="connsiteX167" fmla="*/ 276890 w 1128712"/>
              <a:gd name="connsiteY167" fmla="*/ 819515 h 890588"/>
              <a:gd name="connsiteX168" fmla="*/ 267929 w 1128712"/>
              <a:gd name="connsiteY168" fmla="*/ 823624 h 890588"/>
              <a:gd name="connsiteX169" fmla="*/ 257687 w 1128712"/>
              <a:gd name="connsiteY169" fmla="*/ 826786 h 890588"/>
              <a:gd name="connsiteX170" fmla="*/ 246805 w 1128712"/>
              <a:gd name="connsiteY170" fmla="*/ 828999 h 890588"/>
              <a:gd name="connsiteX171" fmla="*/ 234322 w 1128712"/>
              <a:gd name="connsiteY171" fmla="*/ 830263 h 890588"/>
              <a:gd name="connsiteX172" fmla="*/ 223120 w 1128712"/>
              <a:gd name="connsiteY172" fmla="*/ 829631 h 890588"/>
              <a:gd name="connsiteX173" fmla="*/ 212558 w 1128712"/>
              <a:gd name="connsiteY173" fmla="*/ 828050 h 890588"/>
              <a:gd name="connsiteX174" fmla="*/ 202956 w 1128712"/>
              <a:gd name="connsiteY174" fmla="*/ 825205 h 890588"/>
              <a:gd name="connsiteX175" fmla="*/ 193675 w 1128712"/>
              <a:gd name="connsiteY175" fmla="*/ 822044 h 890588"/>
              <a:gd name="connsiteX176" fmla="*/ 185673 w 1128712"/>
              <a:gd name="connsiteY176" fmla="*/ 817934 h 890588"/>
              <a:gd name="connsiteX177" fmla="*/ 178632 w 1128712"/>
              <a:gd name="connsiteY177" fmla="*/ 813508 h 890588"/>
              <a:gd name="connsiteX178" fmla="*/ 172230 w 1128712"/>
              <a:gd name="connsiteY178" fmla="*/ 808767 h 890588"/>
              <a:gd name="connsiteX179" fmla="*/ 166789 w 1128712"/>
              <a:gd name="connsiteY179" fmla="*/ 804341 h 890588"/>
              <a:gd name="connsiteX180" fmla="*/ 161989 w 1128712"/>
              <a:gd name="connsiteY180" fmla="*/ 799915 h 890588"/>
              <a:gd name="connsiteX181" fmla="*/ 158468 w 1128712"/>
              <a:gd name="connsiteY181" fmla="*/ 796438 h 890588"/>
              <a:gd name="connsiteX182" fmla="*/ 155907 w 1128712"/>
              <a:gd name="connsiteY182" fmla="*/ 793276 h 890588"/>
              <a:gd name="connsiteX183" fmla="*/ 154307 w 1128712"/>
              <a:gd name="connsiteY183" fmla="*/ 791380 h 890588"/>
              <a:gd name="connsiteX184" fmla="*/ 153987 w 1128712"/>
              <a:gd name="connsiteY184" fmla="*/ 790747 h 890588"/>
              <a:gd name="connsiteX185" fmla="*/ 154307 w 1128712"/>
              <a:gd name="connsiteY185" fmla="*/ 790115 h 890588"/>
              <a:gd name="connsiteX186" fmla="*/ 156547 w 1128712"/>
              <a:gd name="connsiteY186" fmla="*/ 788218 h 890588"/>
              <a:gd name="connsiteX187" fmla="*/ 159108 w 1128712"/>
              <a:gd name="connsiteY187" fmla="*/ 785689 h 890588"/>
              <a:gd name="connsiteX188" fmla="*/ 163909 w 1128712"/>
              <a:gd name="connsiteY188" fmla="*/ 782528 h 890588"/>
              <a:gd name="connsiteX189" fmla="*/ 169030 w 1128712"/>
              <a:gd name="connsiteY189" fmla="*/ 778735 h 890588"/>
              <a:gd name="connsiteX190" fmla="*/ 175431 w 1128712"/>
              <a:gd name="connsiteY190" fmla="*/ 774625 h 890588"/>
              <a:gd name="connsiteX191" fmla="*/ 183113 w 1128712"/>
              <a:gd name="connsiteY191" fmla="*/ 770515 h 890588"/>
              <a:gd name="connsiteX192" fmla="*/ 191754 w 1128712"/>
              <a:gd name="connsiteY192" fmla="*/ 766406 h 890588"/>
              <a:gd name="connsiteX193" fmla="*/ 201036 w 1128712"/>
              <a:gd name="connsiteY193" fmla="*/ 762928 h 890588"/>
              <a:gd name="connsiteX194" fmla="*/ 212238 w 1128712"/>
              <a:gd name="connsiteY194" fmla="*/ 760399 h 890588"/>
              <a:gd name="connsiteX195" fmla="*/ 223440 w 1128712"/>
              <a:gd name="connsiteY195" fmla="*/ 758187 h 890588"/>
              <a:gd name="connsiteX196" fmla="*/ 997811 w 1128712"/>
              <a:gd name="connsiteY196" fmla="*/ 673100 h 890588"/>
              <a:gd name="connsiteX197" fmla="*/ 1007928 w 1128712"/>
              <a:gd name="connsiteY197" fmla="*/ 673419 h 890588"/>
              <a:gd name="connsiteX198" fmla="*/ 1017096 w 1128712"/>
              <a:gd name="connsiteY198" fmla="*/ 674694 h 890588"/>
              <a:gd name="connsiteX199" fmla="*/ 1025633 w 1128712"/>
              <a:gd name="connsiteY199" fmla="*/ 676288 h 890588"/>
              <a:gd name="connsiteX200" fmla="*/ 1032904 w 1128712"/>
              <a:gd name="connsiteY200" fmla="*/ 678201 h 890588"/>
              <a:gd name="connsiteX201" fmla="*/ 1039227 w 1128712"/>
              <a:gd name="connsiteY201" fmla="*/ 680433 h 890588"/>
              <a:gd name="connsiteX202" fmla="*/ 1043970 w 1128712"/>
              <a:gd name="connsiteY202" fmla="*/ 682345 h 890588"/>
              <a:gd name="connsiteX203" fmla="*/ 1047763 w 1128712"/>
              <a:gd name="connsiteY203" fmla="*/ 683939 h 890588"/>
              <a:gd name="connsiteX204" fmla="*/ 1050293 w 1128712"/>
              <a:gd name="connsiteY204" fmla="*/ 684896 h 890588"/>
              <a:gd name="connsiteX205" fmla="*/ 1050925 w 1128712"/>
              <a:gd name="connsiteY205" fmla="*/ 685533 h 890588"/>
              <a:gd name="connsiteX206" fmla="*/ 1050609 w 1128712"/>
              <a:gd name="connsiteY206" fmla="*/ 686490 h 890588"/>
              <a:gd name="connsiteX207" fmla="*/ 1049977 w 1128712"/>
              <a:gd name="connsiteY207" fmla="*/ 688721 h 890588"/>
              <a:gd name="connsiteX208" fmla="*/ 1048080 w 1128712"/>
              <a:gd name="connsiteY208" fmla="*/ 692228 h 890588"/>
              <a:gd name="connsiteX209" fmla="*/ 1046183 w 1128712"/>
              <a:gd name="connsiteY209" fmla="*/ 696692 h 890588"/>
              <a:gd name="connsiteX210" fmla="*/ 1043021 w 1128712"/>
              <a:gd name="connsiteY210" fmla="*/ 702111 h 890588"/>
              <a:gd name="connsiteX211" fmla="*/ 1039227 w 1128712"/>
              <a:gd name="connsiteY211" fmla="*/ 708487 h 890588"/>
              <a:gd name="connsiteX212" fmla="*/ 1034485 w 1128712"/>
              <a:gd name="connsiteY212" fmla="*/ 714545 h 890588"/>
              <a:gd name="connsiteX213" fmla="*/ 1029426 w 1128712"/>
              <a:gd name="connsiteY213" fmla="*/ 721239 h 890588"/>
              <a:gd name="connsiteX214" fmla="*/ 1022787 w 1128712"/>
              <a:gd name="connsiteY214" fmla="*/ 727297 h 890588"/>
              <a:gd name="connsiteX215" fmla="*/ 1015516 w 1128712"/>
              <a:gd name="connsiteY215" fmla="*/ 733354 h 890588"/>
              <a:gd name="connsiteX216" fmla="*/ 1007612 w 1128712"/>
              <a:gd name="connsiteY216" fmla="*/ 739092 h 890588"/>
              <a:gd name="connsiteX217" fmla="*/ 998127 w 1128712"/>
              <a:gd name="connsiteY217" fmla="*/ 743556 h 890588"/>
              <a:gd name="connsiteX218" fmla="*/ 987694 w 1128712"/>
              <a:gd name="connsiteY218" fmla="*/ 747062 h 890588"/>
              <a:gd name="connsiteX219" fmla="*/ 975680 w 1128712"/>
              <a:gd name="connsiteY219" fmla="*/ 749932 h 890588"/>
              <a:gd name="connsiteX220" fmla="*/ 964299 w 1128712"/>
              <a:gd name="connsiteY220" fmla="*/ 750888 h 890588"/>
              <a:gd name="connsiteX221" fmla="*/ 953866 w 1128712"/>
              <a:gd name="connsiteY221" fmla="*/ 750569 h 890588"/>
              <a:gd name="connsiteX222" fmla="*/ 943749 w 1128712"/>
              <a:gd name="connsiteY222" fmla="*/ 749613 h 890588"/>
              <a:gd name="connsiteX223" fmla="*/ 934580 w 1128712"/>
              <a:gd name="connsiteY223" fmla="*/ 747700 h 890588"/>
              <a:gd name="connsiteX224" fmla="*/ 926676 w 1128712"/>
              <a:gd name="connsiteY224" fmla="*/ 745150 h 890588"/>
              <a:gd name="connsiteX225" fmla="*/ 919405 w 1128712"/>
              <a:gd name="connsiteY225" fmla="*/ 742280 h 890588"/>
              <a:gd name="connsiteX226" fmla="*/ 913082 w 1128712"/>
              <a:gd name="connsiteY226" fmla="*/ 739730 h 890588"/>
              <a:gd name="connsiteX227" fmla="*/ 908339 w 1128712"/>
              <a:gd name="connsiteY227" fmla="*/ 736861 h 890588"/>
              <a:gd name="connsiteX228" fmla="*/ 904862 w 1128712"/>
              <a:gd name="connsiteY228" fmla="*/ 734948 h 890588"/>
              <a:gd name="connsiteX229" fmla="*/ 902332 w 1128712"/>
              <a:gd name="connsiteY229" fmla="*/ 733354 h 890588"/>
              <a:gd name="connsiteX230" fmla="*/ 901700 w 1128712"/>
              <a:gd name="connsiteY230" fmla="*/ 732716 h 890588"/>
              <a:gd name="connsiteX231" fmla="*/ 902016 w 1128712"/>
              <a:gd name="connsiteY231" fmla="*/ 732079 h 890588"/>
              <a:gd name="connsiteX232" fmla="*/ 902648 w 1128712"/>
              <a:gd name="connsiteY232" fmla="*/ 729528 h 890588"/>
              <a:gd name="connsiteX233" fmla="*/ 904545 w 1128712"/>
              <a:gd name="connsiteY233" fmla="*/ 726340 h 890588"/>
              <a:gd name="connsiteX234" fmla="*/ 906442 w 1128712"/>
              <a:gd name="connsiteY234" fmla="*/ 721877 h 890588"/>
              <a:gd name="connsiteX235" fmla="*/ 909920 w 1128712"/>
              <a:gd name="connsiteY235" fmla="*/ 716139 h 890588"/>
              <a:gd name="connsiteX236" fmla="*/ 913714 w 1128712"/>
              <a:gd name="connsiteY236" fmla="*/ 710400 h 890588"/>
              <a:gd name="connsiteX237" fmla="*/ 919089 w 1128712"/>
              <a:gd name="connsiteY237" fmla="*/ 704343 h 890588"/>
              <a:gd name="connsiteX238" fmla="*/ 925412 w 1128712"/>
              <a:gd name="connsiteY238" fmla="*/ 697967 h 890588"/>
              <a:gd name="connsiteX239" fmla="*/ 932683 w 1128712"/>
              <a:gd name="connsiteY239" fmla="*/ 691910 h 890588"/>
              <a:gd name="connsiteX240" fmla="*/ 941219 w 1128712"/>
              <a:gd name="connsiteY240" fmla="*/ 686490 h 890588"/>
              <a:gd name="connsiteX241" fmla="*/ 951336 w 1128712"/>
              <a:gd name="connsiteY241" fmla="*/ 681708 h 890588"/>
              <a:gd name="connsiteX242" fmla="*/ 963350 w 1128712"/>
              <a:gd name="connsiteY242" fmla="*/ 677563 h 890588"/>
              <a:gd name="connsiteX243" fmla="*/ 975048 w 1128712"/>
              <a:gd name="connsiteY243" fmla="*/ 674694 h 890588"/>
              <a:gd name="connsiteX244" fmla="*/ 987062 w 1128712"/>
              <a:gd name="connsiteY244" fmla="*/ 673419 h 890588"/>
              <a:gd name="connsiteX245" fmla="*/ 131217 w 1128712"/>
              <a:gd name="connsiteY245" fmla="*/ 673100 h 890588"/>
              <a:gd name="connsiteX246" fmla="*/ 141966 w 1128712"/>
              <a:gd name="connsiteY246" fmla="*/ 673419 h 890588"/>
              <a:gd name="connsiteX247" fmla="*/ 153348 w 1128712"/>
              <a:gd name="connsiteY247" fmla="*/ 675013 h 890588"/>
              <a:gd name="connsiteX248" fmla="*/ 165678 w 1128712"/>
              <a:gd name="connsiteY248" fmla="*/ 677882 h 890588"/>
              <a:gd name="connsiteX249" fmla="*/ 177060 w 1128712"/>
              <a:gd name="connsiteY249" fmla="*/ 681389 h 890588"/>
              <a:gd name="connsiteX250" fmla="*/ 187177 w 1128712"/>
              <a:gd name="connsiteY250" fmla="*/ 686809 h 890588"/>
              <a:gd name="connsiteX251" fmla="*/ 196029 w 1128712"/>
              <a:gd name="connsiteY251" fmla="*/ 692228 h 890588"/>
              <a:gd name="connsiteX252" fmla="*/ 203300 w 1128712"/>
              <a:gd name="connsiteY252" fmla="*/ 697967 h 890588"/>
              <a:gd name="connsiteX253" fmla="*/ 209623 w 1128712"/>
              <a:gd name="connsiteY253" fmla="*/ 704343 h 890588"/>
              <a:gd name="connsiteX254" fmla="*/ 214682 w 1128712"/>
              <a:gd name="connsiteY254" fmla="*/ 710400 h 890588"/>
              <a:gd name="connsiteX255" fmla="*/ 219108 w 1128712"/>
              <a:gd name="connsiteY255" fmla="*/ 716139 h 890588"/>
              <a:gd name="connsiteX256" fmla="*/ 221954 w 1128712"/>
              <a:gd name="connsiteY256" fmla="*/ 721877 h 890588"/>
              <a:gd name="connsiteX257" fmla="*/ 224483 w 1128712"/>
              <a:gd name="connsiteY257" fmla="*/ 726340 h 890588"/>
              <a:gd name="connsiteX258" fmla="*/ 226064 w 1128712"/>
              <a:gd name="connsiteY258" fmla="*/ 729847 h 890588"/>
              <a:gd name="connsiteX259" fmla="*/ 227012 w 1128712"/>
              <a:gd name="connsiteY259" fmla="*/ 732079 h 890588"/>
              <a:gd name="connsiteX260" fmla="*/ 227012 w 1128712"/>
              <a:gd name="connsiteY260" fmla="*/ 733035 h 890588"/>
              <a:gd name="connsiteX261" fmla="*/ 226380 w 1128712"/>
              <a:gd name="connsiteY261" fmla="*/ 733354 h 890588"/>
              <a:gd name="connsiteX262" fmla="*/ 224167 w 1128712"/>
              <a:gd name="connsiteY262" fmla="*/ 735267 h 890588"/>
              <a:gd name="connsiteX263" fmla="*/ 220373 w 1128712"/>
              <a:gd name="connsiteY263" fmla="*/ 737180 h 890588"/>
              <a:gd name="connsiteX264" fmla="*/ 215630 w 1128712"/>
              <a:gd name="connsiteY264" fmla="*/ 740049 h 890588"/>
              <a:gd name="connsiteX265" fmla="*/ 209623 w 1128712"/>
              <a:gd name="connsiteY265" fmla="*/ 742599 h 890588"/>
              <a:gd name="connsiteX266" fmla="*/ 202352 w 1128712"/>
              <a:gd name="connsiteY266" fmla="*/ 745468 h 890588"/>
              <a:gd name="connsiteX267" fmla="*/ 193816 w 1128712"/>
              <a:gd name="connsiteY267" fmla="*/ 748019 h 890588"/>
              <a:gd name="connsiteX268" fmla="*/ 184963 w 1128712"/>
              <a:gd name="connsiteY268" fmla="*/ 749613 h 890588"/>
              <a:gd name="connsiteX269" fmla="*/ 175163 w 1128712"/>
              <a:gd name="connsiteY269" fmla="*/ 750888 h 890588"/>
              <a:gd name="connsiteX270" fmla="*/ 164413 w 1128712"/>
              <a:gd name="connsiteY270" fmla="*/ 750888 h 890588"/>
              <a:gd name="connsiteX271" fmla="*/ 153032 w 1128712"/>
              <a:gd name="connsiteY271" fmla="*/ 749932 h 890588"/>
              <a:gd name="connsiteX272" fmla="*/ 141334 w 1128712"/>
              <a:gd name="connsiteY272" fmla="*/ 747381 h 890588"/>
              <a:gd name="connsiteX273" fmla="*/ 130901 w 1128712"/>
              <a:gd name="connsiteY273" fmla="*/ 743874 h 890588"/>
              <a:gd name="connsiteX274" fmla="*/ 121416 w 1128712"/>
              <a:gd name="connsiteY274" fmla="*/ 738774 h 890588"/>
              <a:gd name="connsiteX275" fmla="*/ 113196 w 1128712"/>
              <a:gd name="connsiteY275" fmla="*/ 733354 h 890588"/>
              <a:gd name="connsiteX276" fmla="*/ 105925 w 1128712"/>
              <a:gd name="connsiteY276" fmla="*/ 727615 h 890588"/>
              <a:gd name="connsiteX277" fmla="*/ 99602 w 1128712"/>
              <a:gd name="connsiteY277" fmla="*/ 720921 h 890588"/>
              <a:gd name="connsiteX278" fmla="*/ 93911 w 1128712"/>
              <a:gd name="connsiteY278" fmla="*/ 714545 h 890588"/>
              <a:gd name="connsiteX279" fmla="*/ 89485 w 1128712"/>
              <a:gd name="connsiteY279" fmla="*/ 708487 h 890588"/>
              <a:gd name="connsiteX280" fmla="*/ 85691 w 1128712"/>
              <a:gd name="connsiteY280" fmla="*/ 702430 h 890588"/>
              <a:gd name="connsiteX281" fmla="*/ 82845 w 1128712"/>
              <a:gd name="connsiteY281" fmla="*/ 697010 h 890588"/>
              <a:gd name="connsiteX282" fmla="*/ 80316 w 1128712"/>
              <a:gd name="connsiteY282" fmla="*/ 692547 h 890588"/>
              <a:gd name="connsiteX283" fmla="*/ 79052 w 1128712"/>
              <a:gd name="connsiteY283" fmla="*/ 688721 h 890588"/>
              <a:gd name="connsiteX284" fmla="*/ 77787 w 1128712"/>
              <a:gd name="connsiteY284" fmla="*/ 686809 h 890588"/>
              <a:gd name="connsiteX285" fmla="*/ 77787 w 1128712"/>
              <a:gd name="connsiteY285" fmla="*/ 685533 h 890588"/>
              <a:gd name="connsiteX286" fmla="*/ 78735 w 1128712"/>
              <a:gd name="connsiteY286" fmla="*/ 685215 h 890588"/>
              <a:gd name="connsiteX287" fmla="*/ 80632 w 1128712"/>
              <a:gd name="connsiteY287" fmla="*/ 684258 h 890588"/>
              <a:gd name="connsiteX288" fmla="*/ 84426 w 1128712"/>
              <a:gd name="connsiteY288" fmla="*/ 682664 h 890588"/>
              <a:gd name="connsiteX289" fmla="*/ 89485 w 1128712"/>
              <a:gd name="connsiteY289" fmla="*/ 680433 h 890588"/>
              <a:gd name="connsiteX290" fmla="*/ 95808 w 1128712"/>
              <a:gd name="connsiteY290" fmla="*/ 678520 h 890588"/>
              <a:gd name="connsiteX291" fmla="*/ 103396 w 1128712"/>
              <a:gd name="connsiteY291" fmla="*/ 676288 h 890588"/>
              <a:gd name="connsiteX292" fmla="*/ 111616 w 1128712"/>
              <a:gd name="connsiteY292" fmla="*/ 674694 h 890588"/>
              <a:gd name="connsiteX293" fmla="*/ 120784 w 1128712"/>
              <a:gd name="connsiteY293" fmla="*/ 673738 h 890588"/>
              <a:gd name="connsiteX294" fmla="*/ 729838 w 1128712"/>
              <a:gd name="connsiteY294" fmla="*/ 657225 h 890588"/>
              <a:gd name="connsiteX295" fmla="*/ 730159 w 1128712"/>
              <a:gd name="connsiteY295" fmla="*/ 658173 h 890588"/>
              <a:gd name="connsiteX296" fmla="*/ 731122 w 1128712"/>
              <a:gd name="connsiteY296" fmla="*/ 660702 h 890588"/>
              <a:gd name="connsiteX297" fmla="*/ 732085 w 1128712"/>
              <a:gd name="connsiteY297" fmla="*/ 664495 h 890588"/>
              <a:gd name="connsiteX298" fmla="*/ 734012 w 1128712"/>
              <a:gd name="connsiteY298" fmla="*/ 669552 h 890588"/>
              <a:gd name="connsiteX299" fmla="*/ 735297 w 1128712"/>
              <a:gd name="connsiteY299" fmla="*/ 675558 h 890588"/>
              <a:gd name="connsiteX300" fmla="*/ 736902 w 1128712"/>
              <a:gd name="connsiteY300" fmla="*/ 683144 h 890588"/>
              <a:gd name="connsiteX301" fmla="*/ 737866 w 1128712"/>
              <a:gd name="connsiteY301" fmla="*/ 691362 h 890588"/>
              <a:gd name="connsiteX302" fmla="*/ 738187 w 1128712"/>
              <a:gd name="connsiteY302" fmla="*/ 700528 h 890588"/>
              <a:gd name="connsiteX303" fmla="*/ 737866 w 1128712"/>
              <a:gd name="connsiteY303" fmla="*/ 710327 h 890588"/>
              <a:gd name="connsiteX304" fmla="*/ 736581 w 1128712"/>
              <a:gd name="connsiteY304" fmla="*/ 721073 h 890588"/>
              <a:gd name="connsiteX305" fmla="*/ 733691 w 1128712"/>
              <a:gd name="connsiteY305" fmla="*/ 732136 h 890588"/>
              <a:gd name="connsiteX306" fmla="*/ 729838 w 1128712"/>
              <a:gd name="connsiteY306" fmla="*/ 743831 h 890588"/>
              <a:gd name="connsiteX307" fmla="*/ 724699 w 1128712"/>
              <a:gd name="connsiteY307" fmla="*/ 754578 h 890588"/>
              <a:gd name="connsiteX308" fmla="*/ 718919 w 1128712"/>
              <a:gd name="connsiteY308" fmla="*/ 763744 h 890588"/>
              <a:gd name="connsiteX309" fmla="*/ 712175 w 1128712"/>
              <a:gd name="connsiteY309" fmla="*/ 771962 h 890588"/>
              <a:gd name="connsiteX310" fmla="*/ 705431 w 1128712"/>
              <a:gd name="connsiteY310" fmla="*/ 778600 h 890588"/>
              <a:gd name="connsiteX311" fmla="*/ 698366 w 1128712"/>
              <a:gd name="connsiteY311" fmla="*/ 784290 h 890588"/>
              <a:gd name="connsiteX312" fmla="*/ 691623 w 1128712"/>
              <a:gd name="connsiteY312" fmla="*/ 788715 h 890588"/>
              <a:gd name="connsiteX313" fmla="*/ 685200 w 1128712"/>
              <a:gd name="connsiteY313" fmla="*/ 792192 h 890588"/>
              <a:gd name="connsiteX314" fmla="*/ 679420 w 1128712"/>
              <a:gd name="connsiteY314" fmla="*/ 794720 h 890588"/>
              <a:gd name="connsiteX315" fmla="*/ 674603 w 1128712"/>
              <a:gd name="connsiteY315" fmla="*/ 796617 h 890588"/>
              <a:gd name="connsiteX316" fmla="*/ 670749 w 1128712"/>
              <a:gd name="connsiteY316" fmla="*/ 797565 h 890588"/>
              <a:gd name="connsiteX317" fmla="*/ 668180 w 1128712"/>
              <a:gd name="connsiteY317" fmla="*/ 798197 h 890588"/>
              <a:gd name="connsiteX318" fmla="*/ 667538 w 1128712"/>
              <a:gd name="connsiteY318" fmla="*/ 798513 h 890588"/>
              <a:gd name="connsiteX319" fmla="*/ 666895 w 1128712"/>
              <a:gd name="connsiteY319" fmla="*/ 797565 h 890588"/>
              <a:gd name="connsiteX320" fmla="*/ 665611 w 1128712"/>
              <a:gd name="connsiteY320" fmla="*/ 795668 h 890588"/>
              <a:gd name="connsiteX321" fmla="*/ 664005 w 1128712"/>
              <a:gd name="connsiteY321" fmla="*/ 791875 h 890588"/>
              <a:gd name="connsiteX322" fmla="*/ 661436 w 1128712"/>
              <a:gd name="connsiteY322" fmla="*/ 786818 h 890588"/>
              <a:gd name="connsiteX323" fmla="*/ 659188 w 1128712"/>
              <a:gd name="connsiteY323" fmla="*/ 780497 h 890588"/>
              <a:gd name="connsiteX324" fmla="*/ 657261 w 1128712"/>
              <a:gd name="connsiteY324" fmla="*/ 773543 h 890588"/>
              <a:gd name="connsiteX325" fmla="*/ 655335 w 1128712"/>
              <a:gd name="connsiteY325" fmla="*/ 765325 h 890588"/>
              <a:gd name="connsiteX326" fmla="*/ 654371 w 1128712"/>
              <a:gd name="connsiteY326" fmla="*/ 756158 h 890588"/>
              <a:gd name="connsiteX327" fmla="*/ 654050 w 1128712"/>
              <a:gd name="connsiteY327" fmla="*/ 746044 h 890588"/>
              <a:gd name="connsiteX328" fmla="*/ 654692 w 1128712"/>
              <a:gd name="connsiteY328" fmla="*/ 735929 h 890588"/>
              <a:gd name="connsiteX329" fmla="*/ 656940 w 1128712"/>
              <a:gd name="connsiteY329" fmla="*/ 724866 h 890588"/>
              <a:gd name="connsiteX330" fmla="*/ 660794 w 1128712"/>
              <a:gd name="connsiteY330" fmla="*/ 713804 h 890588"/>
              <a:gd name="connsiteX331" fmla="*/ 665290 w 1128712"/>
              <a:gd name="connsiteY331" fmla="*/ 704005 h 890588"/>
              <a:gd name="connsiteX332" fmla="*/ 671070 w 1128712"/>
              <a:gd name="connsiteY332" fmla="*/ 695155 h 890588"/>
              <a:gd name="connsiteX333" fmla="*/ 677493 w 1128712"/>
              <a:gd name="connsiteY333" fmla="*/ 687569 h 890588"/>
              <a:gd name="connsiteX334" fmla="*/ 684237 w 1128712"/>
              <a:gd name="connsiteY334" fmla="*/ 680931 h 890588"/>
              <a:gd name="connsiteX335" fmla="*/ 691301 w 1128712"/>
              <a:gd name="connsiteY335" fmla="*/ 675242 h 890588"/>
              <a:gd name="connsiteX336" fmla="*/ 698688 w 1128712"/>
              <a:gd name="connsiteY336" fmla="*/ 670501 h 890588"/>
              <a:gd name="connsiteX337" fmla="*/ 705431 w 1128712"/>
              <a:gd name="connsiteY337" fmla="*/ 666708 h 890588"/>
              <a:gd name="connsiteX338" fmla="*/ 711533 w 1128712"/>
              <a:gd name="connsiteY338" fmla="*/ 663547 h 890588"/>
              <a:gd name="connsiteX339" fmla="*/ 717634 w 1128712"/>
              <a:gd name="connsiteY339" fmla="*/ 661018 h 890588"/>
              <a:gd name="connsiteX340" fmla="*/ 722773 w 1128712"/>
              <a:gd name="connsiteY340" fmla="*/ 659122 h 890588"/>
              <a:gd name="connsiteX341" fmla="*/ 726305 w 1128712"/>
              <a:gd name="connsiteY341" fmla="*/ 658173 h 890588"/>
              <a:gd name="connsiteX342" fmla="*/ 728553 w 1128712"/>
              <a:gd name="connsiteY342" fmla="*/ 657541 h 890588"/>
              <a:gd name="connsiteX343" fmla="*/ 399130 w 1128712"/>
              <a:gd name="connsiteY343" fmla="*/ 657225 h 890588"/>
              <a:gd name="connsiteX344" fmla="*/ 400086 w 1128712"/>
              <a:gd name="connsiteY344" fmla="*/ 657225 h 890588"/>
              <a:gd name="connsiteX345" fmla="*/ 402636 w 1128712"/>
              <a:gd name="connsiteY345" fmla="*/ 657859 h 890588"/>
              <a:gd name="connsiteX346" fmla="*/ 406141 w 1128712"/>
              <a:gd name="connsiteY346" fmla="*/ 659126 h 890588"/>
              <a:gd name="connsiteX347" fmla="*/ 410922 w 1128712"/>
              <a:gd name="connsiteY347" fmla="*/ 661027 h 890588"/>
              <a:gd name="connsiteX348" fmla="*/ 416977 w 1128712"/>
              <a:gd name="connsiteY348" fmla="*/ 663244 h 890588"/>
              <a:gd name="connsiteX349" fmla="*/ 423351 w 1128712"/>
              <a:gd name="connsiteY349" fmla="*/ 666412 h 890588"/>
              <a:gd name="connsiteX350" fmla="*/ 430363 w 1128712"/>
              <a:gd name="connsiteY350" fmla="*/ 670530 h 890588"/>
              <a:gd name="connsiteX351" fmla="*/ 437374 w 1128712"/>
              <a:gd name="connsiteY351" fmla="*/ 674965 h 890588"/>
              <a:gd name="connsiteX352" fmla="*/ 444385 w 1128712"/>
              <a:gd name="connsiteY352" fmla="*/ 680668 h 890588"/>
              <a:gd name="connsiteX353" fmla="*/ 451078 w 1128712"/>
              <a:gd name="connsiteY353" fmla="*/ 687320 h 890588"/>
              <a:gd name="connsiteX354" fmla="*/ 457452 w 1128712"/>
              <a:gd name="connsiteY354" fmla="*/ 695240 h 890588"/>
              <a:gd name="connsiteX355" fmla="*/ 463507 w 1128712"/>
              <a:gd name="connsiteY355" fmla="*/ 703793 h 890588"/>
              <a:gd name="connsiteX356" fmla="*/ 467969 w 1128712"/>
              <a:gd name="connsiteY356" fmla="*/ 713614 h 890588"/>
              <a:gd name="connsiteX357" fmla="*/ 471794 w 1128712"/>
              <a:gd name="connsiteY357" fmla="*/ 724701 h 890588"/>
              <a:gd name="connsiteX358" fmla="*/ 474025 w 1128712"/>
              <a:gd name="connsiteY358" fmla="*/ 735789 h 890588"/>
              <a:gd name="connsiteX359" fmla="*/ 474662 w 1128712"/>
              <a:gd name="connsiteY359" fmla="*/ 746243 h 890588"/>
              <a:gd name="connsiteX360" fmla="*/ 474343 w 1128712"/>
              <a:gd name="connsiteY360" fmla="*/ 755747 h 890588"/>
              <a:gd name="connsiteX361" fmla="*/ 473069 w 1128712"/>
              <a:gd name="connsiteY361" fmla="*/ 765250 h 890588"/>
              <a:gd name="connsiteX362" fmla="*/ 471475 w 1128712"/>
              <a:gd name="connsiteY362" fmla="*/ 773170 h 890588"/>
              <a:gd name="connsiteX363" fmla="*/ 468925 w 1128712"/>
              <a:gd name="connsiteY363" fmla="*/ 780456 h 890588"/>
              <a:gd name="connsiteX364" fmla="*/ 467013 w 1128712"/>
              <a:gd name="connsiteY364" fmla="*/ 786792 h 890588"/>
              <a:gd name="connsiteX365" fmla="*/ 464782 w 1128712"/>
              <a:gd name="connsiteY365" fmla="*/ 791861 h 890588"/>
              <a:gd name="connsiteX366" fmla="*/ 462551 w 1128712"/>
              <a:gd name="connsiteY366" fmla="*/ 795662 h 890588"/>
              <a:gd name="connsiteX367" fmla="*/ 461595 w 1128712"/>
              <a:gd name="connsiteY367" fmla="*/ 797880 h 890588"/>
              <a:gd name="connsiteX368" fmla="*/ 460958 w 1128712"/>
              <a:gd name="connsiteY368" fmla="*/ 798513 h 890588"/>
              <a:gd name="connsiteX369" fmla="*/ 460320 w 1128712"/>
              <a:gd name="connsiteY369" fmla="*/ 798513 h 890588"/>
              <a:gd name="connsiteX370" fmla="*/ 457771 w 1128712"/>
              <a:gd name="connsiteY370" fmla="*/ 797880 h 890588"/>
              <a:gd name="connsiteX371" fmla="*/ 453946 w 1128712"/>
              <a:gd name="connsiteY371" fmla="*/ 796612 h 890588"/>
              <a:gd name="connsiteX372" fmla="*/ 448847 w 1128712"/>
              <a:gd name="connsiteY372" fmla="*/ 794712 h 890588"/>
              <a:gd name="connsiteX373" fmla="*/ 443429 w 1128712"/>
              <a:gd name="connsiteY373" fmla="*/ 792177 h 890588"/>
              <a:gd name="connsiteX374" fmla="*/ 437055 w 1128712"/>
              <a:gd name="connsiteY374" fmla="*/ 788693 h 890588"/>
              <a:gd name="connsiteX375" fmla="*/ 430363 w 1128712"/>
              <a:gd name="connsiteY375" fmla="*/ 784258 h 890588"/>
              <a:gd name="connsiteX376" fmla="*/ 423351 w 1128712"/>
              <a:gd name="connsiteY376" fmla="*/ 778872 h 890588"/>
              <a:gd name="connsiteX377" fmla="*/ 416658 w 1128712"/>
              <a:gd name="connsiteY377" fmla="*/ 771903 h 890588"/>
              <a:gd name="connsiteX378" fmla="*/ 409966 w 1128712"/>
              <a:gd name="connsiteY378" fmla="*/ 763983 h 890588"/>
              <a:gd name="connsiteX379" fmla="*/ 403910 w 1128712"/>
              <a:gd name="connsiteY379" fmla="*/ 754479 h 890588"/>
              <a:gd name="connsiteX380" fmla="*/ 399130 w 1128712"/>
              <a:gd name="connsiteY380" fmla="*/ 743709 h 890588"/>
              <a:gd name="connsiteX381" fmla="*/ 395306 w 1128712"/>
              <a:gd name="connsiteY381" fmla="*/ 731987 h 890588"/>
              <a:gd name="connsiteX382" fmla="*/ 392437 w 1128712"/>
              <a:gd name="connsiteY382" fmla="*/ 721217 h 890588"/>
              <a:gd name="connsiteX383" fmla="*/ 391162 w 1128712"/>
              <a:gd name="connsiteY383" fmla="*/ 710446 h 890588"/>
              <a:gd name="connsiteX384" fmla="*/ 390525 w 1128712"/>
              <a:gd name="connsiteY384" fmla="*/ 700308 h 890588"/>
              <a:gd name="connsiteX385" fmla="*/ 391162 w 1128712"/>
              <a:gd name="connsiteY385" fmla="*/ 691122 h 890588"/>
              <a:gd name="connsiteX386" fmla="*/ 392119 w 1128712"/>
              <a:gd name="connsiteY386" fmla="*/ 682885 h 890588"/>
              <a:gd name="connsiteX387" fmla="*/ 393393 w 1128712"/>
              <a:gd name="connsiteY387" fmla="*/ 675282 h 890588"/>
              <a:gd name="connsiteX388" fmla="*/ 394987 w 1128712"/>
              <a:gd name="connsiteY388" fmla="*/ 669263 h 890588"/>
              <a:gd name="connsiteX389" fmla="*/ 396580 w 1128712"/>
              <a:gd name="connsiteY389" fmla="*/ 663878 h 890588"/>
              <a:gd name="connsiteX390" fmla="*/ 398174 w 1128712"/>
              <a:gd name="connsiteY390" fmla="*/ 660393 h 890588"/>
              <a:gd name="connsiteX391" fmla="*/ 398811 w 1128712"/>
              <a:gd name="connsiteY391" fmla="*/ 657859 h 890588"/>
              <a:gd name="connsiteX392" fmla="*/ 802859 w 1128712"/>
              <a:gd name="connsiteY392" fmla="*/ 585788 h 890588"/>
              <a:gd name="connsiteX393" fmla="*/ 803174 w 1128712"/>
              <a:gd name="connsiteY393" fmla="*/ 586419 h 890588"/>
              <a:gd name="connsiteX394" fmla="*/ 805063 w 1128712"/>
              <a:gd name="connsiteY394" fmla="*/ 587997 h 890588"/>
              <a:gd name="connsiteX395" fmla="*/ 807266 w 1128712"/>
              <a:gd name="connsiteY395" fmla="*/ 591468 h 890588"/>
              <a:gd name="connsiteX396" fmla="*/ 810100 w 1128712"/>
              <a:gd name="connsiteY396" fmla="*/ 595885 h 890588"/>
              <a:gd name="connsiteX397" fmla="*/ 813563 w 1128712"/>
              <a:gd name="connsiteY397" fmla="*/ 601249 h 890588"/>
              <a:gd name="connsiteX398" fmla="*/ 816711 w 1128712"/>
              <a:gd name="connsiteY398" fmla="*/ 608191 h 890588"/>
              <a:gd name="connsiteX399" fmla="*/ 820174 w 1128712"/>
              <a:gd name="connsiteY399" fmla="*/ 616079 h 890588"/>
              <a:gd name="connsiteX400" fmla="*/ 823322 w 1128712"/>
              <a:gd name="connsiteY400" fmla="*/ 624283 h 890588"/>
              <a:gd name="connsiteX401" fmla="*/ 825841 w 1128712"/>
              <a:gd name="connsiteY401" fmla="*/ 634064 h 890588"/>
              <a:gd name="connsiteX402" fmla="*/ 827415 w 1128712"/>
              <a:gd name="connsiteY402" fmla="*/ 644476 h 890588"/>
              <a:gd name="connsiteX403" fmla="*/ 828674 w 1128712"/>
              <a:gd name="connsiteY403" fmla="*/ 656151 h 890588"/>
              <a:gd name="connsiteX404" fmla="*/ 828044 w 1128712"/>
              <a:gd name="connsiteY404" fmla="*/ 667825 h 890588"/>
              <a:gd name="connsiteX405" fmla="*/ 826470 w 1128712"/>
              <a:gd name="connsiteY405" fmla="*/ 679815 h 890588"/>
              <a:gd name="connsiteX406" fmla="*/ 823637 w 1128712"/>
              <a:gd name="connsiteY406" fmla="*/ 690543 h 890588"/>
              <a:gd name="connsiteX407" fmla="*/ 819859 w 1128712"/>
              <a:gd name="connsiteY407" fmla="*/ 700009 h 890588"/>
              <a:gd name="connsiteX408" fmla="*/ 815452 w 1128712"/>
              <a:gd name="connsiteY408" fmla="*/ 708529 h 890588"/>
              <a:gd name="connsiteX409" fmla="*/ 810415 w 1128712"/>
              <a:gd name="connsiteY409" fmla="*/ 715470 h 890588"/>
              <a:gd name="connsiteX410" fmla="*/ 805377 w 1128712"/>
              <a:gd name="connsiteY410" fmla="*/ 721781 h 890588"/>
              <a:gd name="connsiteX411" fmla="*/ 800340 w 1128712"/>
              <a:gd name="connsiteY411" fmla="*/ 726829 h 890588"/>
              <a:gd name="connsiteX412" fmla="*/ 795618 w 1128712"/>
              <a:gd name="connsiteY412" fmla="*/ 730931 h 890588"/>
              <a:gd name="connsiteX413" fmla="*/ 791840 w 1128712"/>
              <a:gd name="connsiteY413" fmla="*/ 734086 h 890588"/>
              <a:gd name="connsiteX414" fmla="*/ 788377 w 1128712"/>
              <a:gd name="connsiteY414" fmla="*/ 736295 h 890588"/>
              <a:gd name="connsiteX415" fmla="*/ 786173 w 1128712"/>
              <a:gd name="connsiteY415" fmla="*/ 737557 h 890588"/>
              <a:gd name="connsiteX416" fmla="*/ 785544 w 1128712"/>
              <a:gd name="connsiteY416" fmla="*/ 738188 h 890588"/>
              <a:gd name="connsiteX417" fmla="*/ 784914 w 1128712"/>
              <a:gd name="connsiteY417" fmla="*/ 737242 h 890588"/>
              <a:gd name="connsiteX418" fmla="*/ 782710 w 1128712"/>
              <a:gd name="connsiteY418" fmla="*/ 735348 h 890588"/>
              <a:gd name="connsiteX419" fmla="*/ 779877 w 1128712"/>
              <a:gd name="connsiteY419" fmla="*/ 732193 h 890588"/>
              <a:gd name="connsiteX420" fmla="*/ 776414 w 1128712"/>
              <a:gd name="connsiteY420" fmla="*/ 728091 h 890588"/>
              <a:gd name="connsiteX421" fmla="*/ 772636 w 1128712"/>
              <a:gd name="connsiteY421" fmla="*/ 723043 h 890588"/>
              <a:gd name="connsiteX422" fmla="*/ 768544 w 1128712"/>
              <a:gd name="connsiteY422" fmla="*/ 716732 h 890588"/>
              <a:gd name="connsiteX423" fmla="*/ 764451 w 1128712"/>
              <a:gd name="connsiteY423" fmla="*/ 709160 h 890588"/>
              <a:gd name="connsiteX424" fmla="*/ 760673 w 1128712"/>
              <a:gd name="connsiteY424" fmla="*/ 700956 h 890588"/>
              <a:gd name="connsiteX425" fmla="*/ 757525 w 1128712"/>
              <a:gd name="connsiteY425" fmla="*/ 691490 h 890588"/>
              <a:gd name="connsiteX426" fmla="*/ 755321 w 1128712"/>
              <a:gd name="connsiteY426" fmla="*/ 681709 h 890588"/>
              <a:gd name="connsiteX427" fmla="*/ 754062 w 1128712"/>
              <a:gd name="connsiteY427" fmla="*/ 670350 h 890588"/>
              <a:gd name="connsiteX428" fmla="*/ 754377 w 1128712"/>
              <a:gd name="connsiteY428" fmla="*/ 658675 h 890588"/>
              <a:gd name="connsiteX429" fmla="*/ 755636 w 1128712"/>
              <a:gd name="connsiteY429" fmla="*/ 647947 h 890588"/>
              <a:gd name="connsiteX430" fmla="*/ 758469 w 1128712"/>
              <a:gd name="connsiteY430" fmla="*/ 638166 h 890588"/>
              <a:gd name="connsiteX431" fmla="*/ 762247 w 1128712"/>
              <a:gd name="connsiteY431" fmla="*/ 629015 h 890588"/>
              <a:gd name="connsiteX432" fmla="*/ 766970 w 1128712"/>
              <a:gd name="connsiteY432" fmla="*/ 620812 h 890588"/>
              <a:gd name="connsiteX433" fmla="*/ 772007 w 1128712"/>
              <a:gd name="connsiteY433" fmla="*/ 613239 h 890588"/>
              <a:gd name="connsiteX434" fmla="*/ 777359 w 1128712"/>
              <a:gd name="connsiteY434" fmla="*/ 606613 h 890588"/>
              <a:gd name="connsiteX435" fmla="*/ 782710 w 1128712"/>
              <a:gd name="connsiteY435" fmla="*/ 601249 h 890588"/>
              <a:gd name="connsiteX436" fmla="*/ 787748 w 1128712"/>
              <a:gd name="connsiteY436" fmla="*/ 596516 h 890588"/>
              <a:gd name="connsiteX437" fmla="*/ 792470 w 1128712"/>
              <a:gd name="connsiteY437" fmla="*/ 592414 h 890588"/>
              <a:gd name="connsiteX438" fmla="*/ 796563 w 1128712"/>
              <a:gd name="connsiteY438" fmla="*/ 589259 h 890588"/>
              <a:gd name="connsiteX439" fmla="*/ 799711 w 1128712"/>
              <a:gd name="connsiteY439" fmla="*/ 587366 h 890588"/>
              <a:gd name="connsiteX440" fmla="*/ 801914 w 1128712"/>
              <a:gd name="connsiteY440" fmla="*/ 586104 h 890588"/>
              <a:gd name="connsiteX441" fmla="*/ 326167 w 1128712"/>
              <a:gd name="connsiteY441" fmla="*/ 585788 h 890588"/>
              <a:gd name="connsiteX442" fmla="*/ 326797 w 1128712"/>
              <a:gd name="connsiteY442" fmla="*/ 586104 h 890588"/>
              <a:gd name="connsiteX443" fmla="*/ 328685 w 1128712"/>
              <a:gd name="connsiteY443" fmla="*/ 587369 h 890588"/>
              <a:gd name="connsiteX444" fmla="*/ 332148 w 1128712"/>
              <a:gd name="connsiteY444" fmla="*/ 589582 h 890588"/>
              <a:gd name="connsiteX445" fmla="*/ 336241 w 1128712"/>
              <a:gd name="connsiteY445" fmla="*/ 592744 h 890588"/>
              <a:gd name="connsiteX446" fmla="*/ 340963 w 1128712"/>
              <a:gd name="connsiteY446" fmla="*/ 596538 h 890588"/>
              <a:gd name="connsiteX447" fmla="*/ 346315 w 1128712"/>
              <a:gd name="connsiteY447" fmla="*/ 601281 h 890588"/>
              <a:gd name="connsiteX448" fmla="*/ 351352 w 1128712"/>
              <a:gd name="connsiteY448" fmla="*/ 606972 h 890588"/>
              <a:gd name="connsiteX449" fmla="*/ 356704 w 1128712"/>
              <a:gd name="connsiteY449" fmla="*/ 613612 h 890588"/>
              <a:gd name="connsiteX450" fmla="*/ 361741 w 1128712"/>
              <a:gd name="connsiteY450" fmla="*/ 620884 h 890588"/>
              <a:gd name="connsiteX451" fmla="*/ 366149 w 1128712"/>
              <a:gd name="connsiteY451" fmla="*/ 629421 h 890588"/>
              <a:gd name="connsiteX452" fmla="*/ 370242 w 1128712"/>
              <a:gd name="connsiteY452" fmla="*/ 638274 h 890588"/>
              <a:gd name="connsiteX453" fmla="*/ 372760 w 1128712"/>
              <a:gd name="connsiteY453" fmla="*/ 648392 h 890588"/>
              <a:gd name="connsiteX454" fmla="*/ 374334 w 1128712"/>
              <a:gd name="connsiteY454" fmla="*/ 658826 h 890588"/>
              <a:gd name="connsiteX455" fmla="*/ 374649 w 1128712"/>
              <a:gd name="connsiteY455" fmla="*/ 670841 h 890588"/>
              <a:gd name="connsiteX456" fmla="*/ 373075 w 1128712"/>
              <a:gd name="connsiteY456" fmla="*/ 681908 h 890588"/>
              <a:gd name="connsiteX457" fmla="*/ 371186 w 1128712"/>
              <a:gd name="connsiteY457" fmla="*/ 692025 h 890588"/>
              <a:gd name="connsiteX458" fmla="*/ 368038 w 1128712"/>
              <a:gd name="connsiteY458" fmla="*/ 701195 h 890588"/>
              <a:gd name="connsiteX459" fmla="*/ 364260 w 1128712"/>
              <a:gd name="connsiteY459" fmla="*/ 709416 h 890588"/>
              <a:gd name="connsiteX460" fmla="*/ 360167 w 1128712"/>
              <a:gd name="connsiteY460" fmla="*/ 717004 h 890588"/>
              <a:gd name="connsiteX461" fmla="*/ 355760 w 1128712"/>
              <a:gd name="connsiteY461" fmla="*/ 723328 h 890588"/>
              <a:gd name="connsiteX462" fmla="*/ 351982 w 1128712"/>
              <a:gd name="connsiteY462" fmla="*/ 728386 h 890588"/>
              <a:gd name="connsiteX463" fmla="*/ 348519 w 1128712"/>
              <a:gd name="connsiteY463" fmla="*/ 732813 h 890588"/>
              <a:gd name="connsiteX464" fmla="*/ 345686 w 1128712"/>
              <a:gd name="connsiteY464" fmla="*/ 735659 h 890588"/>
              <a:gd name="connsiteX465" fmla="*/ 343797 w 1128712"/>
              <a:gd name="connsiteY465" fmla="*/ 737556 h 890588"/>
              <a:gd name="connsiteX466" fmla="*/ 343167 w 1128712"/>
              <a:gd name="connsiteY466" fmla="*/ 738188 h 890588"/>
              <a:gd name="connsiteX467" fmla="*/ 342223 w 1128712"/>
              <a:gd name="connsiteY467" fmla="*/ 737872 h 890588"/>
              <a:gd name="connsiteX468" fmla="*/ 340334 w 1128712"/>
              <a:gd name="connsiteY468" fmla="*/ 736607 h 890588"/>
              <a:gd name="connsiteX469" fmla="*/ 337186 w 1128712"/>
              <a:gd name="connsiteY469" fmla="*/ 734394 h 890588"/>
              <a:gd name="connsiteX470" fmla="*/ 333093 w 1128712"/>
              <a:gd name="connsiteY470" fmla="*/ 731232 h 890588"/>
              <a:gd name="connsiteX471" fmla="*/ 328056 w 1128712"/>
              <a:gd name="connsiteY471" fmla="*/ 727122 h 890588"/>
              <a:gd name="connsiteX472" fmla="*/ 323334 w 1128712"/>
              <a:gd name="connsiteY472" fmla="*/ 722063 h 890588"/>
              <a:gd name="connsiteX473" fmla="*/ 317982 w 1128712"/>
              <a:gd name="connsiteY473" fmla="*/ 715739 h 890588"/>
              <a:gd name="connsiteX474" fmla="*/ 313259 w 1128712"/>
              <a:gd name="connsiteY474" fmla="*/ 708783 h 890588"/>
              <a:gd name="connsiteX475" fmla="*/ 308852 w 1128712"/>
              <a:gd name="connsiteY475" fmla="*/ 700246 h 890588"/>
              <a:gd name="connsiteX476" fmla="*/ 304759 w 1128712"/>
              <a:gd name="connsiteY476" fmla="*/ 691077 h 890588"/>
              <a:gd name="connsiteX477" fmla="*/ 302241 w 1128712"/>
              <a:gd name="connsiteY477" fmla="*/ 680011 h 890588"/>
              <a:gd name="connsiteX478" fmla="*/ 300352 w 1128712"/>
              <a:gd name="connsiteY478" fmla="*/ 668312 h 890588"/>
              <a:gd name="connsiteX479" fmla="*/ 300037 w 1128712"/>
              <a:gd name="connsiteY479" fmla="*/ 656297 h 890588"/>
              <a:gd name="connsiteX480" fmla="*/ 300981 w 1128712"/>
              <a:gd name="connsiteY480" fmla="*/ 644914 h 890588"/>
              <a:gd name="connsiteX481" fmla="*/ 302870 w 1128712"/>
              <a:gd name="connsiteY481" fmla="*/ 634480 h 890588"/>
              <a:gd name="connsiteX482" fmla="*/ 305704 w 1128712"/>
              <a:gd name="connsiteY482" fmla="*/ 624362 h 890588"/>
              <a:gd name="connsiteX483" fmla="*/ 308222 w 1128712"/>
              <a:gd name="connsiteY483" fmla="*/ 615825 h 890588"/>
              <a:gd name="connsiteX484" fmla="*/ 311685 w 1128712"/>
              <a:gd name="connsiteY484" fmla="*/ 608237 h 890588"/>
              <a:gd name="connsiteX485" fmla="*/ 315148 w 1128712"/>
              <a:gd name="connsiteY485" fmla="*/ 601597 h 890588"/>
              <a:gd name="connsiteX486" fmla="*/ 318611 w 1128712"/>
              <a:gd name="connsiteY486" fmla="*/ 595906 h 890588"/>
              <a:gd name="connsiteX487" fmla="*/ 321445 w 1128712"/>
              <a:gd name="connsiteY487" fmla="*/ 591479 h 890588"/>
              <a:gd name="connsiteX488" fmla="*/ 323963 w 1128712"/>
              <a:gd name="connsiteY488" fmla="*/ 588318 h 890588"/>
              <a:gd name="connsiteX489" fmla="*/ 325222 w 1128712"/>
              <a:gd name="connsiteY489" fmla="*/ 586420 h 890588"/>
              <a:gd name="connsiteX490" fmla="*/ 1081478 w 1128712"/>
              <a:gd name="connsiteY490" fmla="*/ 568325 h 890588"/>
              <a:gd name="connsiteX491" fmla="*/ 1090664 w 1128712"/>
              <a:gd name="connsiteY491" fmla="*/ 568325 h 890588"/>
              <a:gd name="connsiteX492" fmla="*/ 1097950 w 1128712"/>
              <a:gd name="connsiteY492" fmla="*/ 568960 h 890588"/>
              <a:gd name="connsiteX493" fmla="*/ 1104601 w 1128712"/>
              <a:gd name="connsiteY493" fmla="*/ 569595 h 890588"/>
              <a:gd name="connsiteX494" fmla="*/ 1109036 w 1128712"/>
              <a:gd name="connsiteY494" fmla="*/ 570548 h 890588"/>
              <a:gd name="connsiteX495" fmla="*/ 1112203 w 1128712"/>
              <a:gd name="connsiteY495" fmla="*/ 571183 h 890588"/>
              <a:gd name="connsiteX496" fmla="*/ 1112837 w 1128712"/>
              <a:gd name="connsiteY496" fmla="*/ 571183 h 890588"/>
              <a:gd name="connsiteX497" fmla="*/ 1112837 w 1128712"/>
              <a:gd name="connsiteY497" fmla="*/ 572135 h 890588"/>
              <a:gd name="connsiteX498" fmla="*/ 1112520 w 1128712"/>
              <a:gd name="connsiteY498" fmla="*/ 575310 h 890588"/>
              <a:gd name="connsiteX499" fmla="*/ 1111887 w 1128712"/>
              <a:gd name="connsiteY499" fmla="*/ 579438 h 890588"/>
              <a:gd name="connsiteX500" fmla="*/ 1109986 w 1128712"/>
              <a:gd name="connsiteY500" fmla="*/ 585153 h 890588"/>
              <a:gd name="connsiteX501" fmla="*/ 1108402 w 1128712"/>
              <a:gd name="connsiteY501" fmla="*/ 592138 h 890588"/>
              <a:gd name="connsiteX502" fmla="*/ 1105235 w 1128712"/>
              <a:gd name="connsiteY502" fmla="*/ 599440 h 890588"/>
              <a:gd name="connsiteX503" fmla="*/ 1101751 w 1128712"/>
              <a:gd name="connsiteY503" fmla="*/ 607695 h 890588"/>
              <a:gd name="connsiteX504" fmla="*/ 1096683 w 1128712"/>
              <a:gd name="connsiteY504" fmla="*/ 615633 h 890588"/>
              <a:gd name="connsiteX505" fmla="*/ 1090981 w 1128712"/>
              <a:gd name="connsiteY505" fmla="*/ 623570 h 890588"/>
              <a:gd name="connsiteX506" fmla="*/ 1083696 w 1128712"/>
              <a:gd name="connsiteY506" fmla="*/ 631508 h 890588"/>
              <a:gd name="connsiteX507" fmla="*/ 1074827 w 1128712"/>
              <a:gd name="connsiteY507" fmla="*/ 638810 h 890588"/>
              <a:gd name="connsiteX508" fmla="*/ 1064690 w 1128712"/>
              <a:gd name="connsiteY508" fmla="*/ 645160 h 890588"/>
              <a:gd name="connsiteX509" fmla="*/ 1053921 w 1128712"/>
              <a:gd name="connsiteY509" fmla="*/ 650240 h 890588"/>
              <a:gd name="connsiteX510" fmla="*/ 1043151 w 1128712"/>
              <a:gd name="connsiteY510" fmla="*/ 653733 h 890588"/>
              <a:gd name="connsiteX511" fmla="*/ 1032698 w 1128712"/>
              <a:gd name="connsiteY511" fmla="*/ 655955 h 890588"/>
              <a:gd name="connsiteX512" fmla="*/ 1022879 w 1128712"/>
              <a:gd name="connsiteY512" fmla="*/ 656908 h 890588"/>
              <a:gd name="connsiteX513" fmla="*/ 1013376 w 1128712"/>
              <a:gd name="connsiteY513" fmla="*/ 657225 h 890588"/>
              <a:gd name="connsiteX514" fmla="*/ 1004824 w 1128712"/>
              <a:gd name="connsiteY514" fmla="*/ 656590 h 890588"/>
              <a:gd name="connsiteX515" fmla="*/ 996905 w 1128712"/>
              <a:gd name="connsiteY515" fmla="*/ 655320 h 890588"/>
              <a:gd name="connsiteX516" fmla="*/ 990887 w 1128712"/>
              <a:gd name="connsiteY516" fmla="*/ 654050 h 890588"/>
              <a:gd name="connsiteX517" fmla="*/ 985185 w 1128712"/>
              <a:gd name="connsiteY517" fmla="*/ 652463 h 890588"/>
              <a:gd name="connsiteX518" fmla="*/ 981384 w 1128712"/>
              <a:gd name="connsiteY518" fmla="*/ 651510 h 890588"/>
              <a:gd name="connsiteX519" fmla="*/ 978534 w 1128712"/>
              <a:gd name="connsiteY519" fmla="*/ 650240 h 890588"/>
              <a:gd name="connsiteX520" fmla="*/ 977900 w 1128712"/>
              <a:gd name="connsiteY520" fmla="*/ 649923 h 890588"/>
              <a:gd name="connsiteX521" fmla="*/ 977900 w 1128712"/>
              <a:gd name="connsiteY521" fmla="*/ 648970 h 890588"/>
              <a:gd name="connsiteX522" fmla="*/ 978217 w 1128712"/>
              <a:gd name="connsiteY522" fmla="*/ 646430 h 890588"/>
              <a:gd name="connsiteX523" fmla="*/ 978850 w 1128712"/>
              <a:gd name="connsiteY523" fmla="*/ 642938 h 890588"/>
              <a:gd name="connsiteX524" fmla="*/ 980434 w 1128712"/>
              <a:gd name="connsiteY524" fmla="*/ 637858 h 890588"/>
              <a:gd name="connsiteX525" fmla="*/ 982018 w 1128712"/>
              <a:gd name="connsiteY525" fmla="*/ 632143 h 890588"/>
              <a:gd name="connsiteX526" fmla="*/ 984869 w 1128712"/>
              <a:gd name="connsiteY526" fmla="*/ 625475 h 890588"/>
              <a:gd name="connsiteX527" fmla="*/ 988353 w 1128712"/>
              <a:gd name="connsiteY527" fmla="*/ 618490 h 890588"/>
              <a:gd name="connsiteX528" fmla="*/ 993104 w 1128712"/>
              <a:gd name="connsiteY528" fmla="*/ 610870 h 890588"/>
              <a:gd name="connsiteX529" fmla="*/ 999122 w 1128712"/>
              <a:gd name="connsiteY529" fmla="*/ 603568 h 890588"/>
              <a:gd name="connsiteX530" fmla="*/ 1006408 w 1128712"/>
              <a:gd name="connsiteY530" fmla="*/ 596265 h 890588"/>
              <a:gd name="connsiteX531" fmla="*/ 1015277 w 1128712"/>
              <a:gd name="connsiteY531" fmla="*/ 588963 h 890588"/>
              <a:gd name="connsiteX532" fmla="*/ 1025730 w 1128712"/>
              <a:gd name="connsiteY532" fmla="*/ 582930 h 890588"/>
              <a:gd name="connsiteX533" fmla="*/ 1037450 w 1128712"/>
              <a:gd name="connsiteY533" fmla="*/ 577215 h 890588"/>
              <a:gd name="connsiteX534" fmla="*/ 1049486 w 1128712"/>
              <a:gd name="connsiteY534" fmla="*/ 573088 h 890588"/>
              <a:gd name="connsiteX535" fmla="*/ 1060889 w 1128712"/>
              <a:gd name="connsiteY535" fmla="*/ 570230 h 890588"/>
              <a:gd name="connsiteX536" fmla="*/ 1071659 w 1128712"/>
              <a:gd name="connsiteY536" fmla="*/ 568643 h 890588"/>
              <a:gd name="connsiteX537" fmla="*/ 38628 w 1128712"/>
              <a:gd name="connsiteY537" fmla="*/ 566738 h 890588"/>
              <a:gd name="connsiteX538" fmla="*/ 47476 w 1128712"/>
              <a:gd name="connsiteY538" fmla="*/ 566738 h 890588"/>
              <a:gd name="connsiteX539" fmla="*/ 57589 w 1128712"/>
              <a:gd name="connsiteY539" fmla="*/ 567687 h 890588"/>
              <a:gd name="connsiteX540" fmla="*/ 68017 w 1128712"/>
              <a:gd name="connsiteY540" fmla="*/ 568953 h 890588"/>
              <a:gd name="connsiteX541" fmla="*/ 79393 w 1128712"/>
              <a:gd name="connsiteY541" fmla="*/ 571800 h 890588"/>
              <a:gd name="connsiteX542" fmla="*/ 91086 w 1128712"/>
              <a:gd name="connsiteY542" fmla="*/ 575596 h 890588"/>
              <a:gd name="connsiteX543" fmla="*/ 103410 w 1128712"/>
              <a:gd name="connsiteY543" fmla="*/ 581608 h 890588"/>
              <a:gd name="connsiteX544" fmla="*/ 113839 w 1128712"/>
              <a:gd name="connsiteY544" fmla="*/ 587619 h 890588"/>
              <a:gd name="connsiteX545" fmla="*/ 122687 w 1128712"/>
              <a:gd name="connsiteY545" fmla="*/ 594895 h 890588"/>
              <a:gd name="connsiteX546" fmla="*/ 129955 w 1128712"/>
              <a:gd name="connsiteY546" fmla="*/ 601855 h 890588"/>
              <a:gd name="connsiteX547" fmla="*/ 135643 w 1128712"/>
              <a:gd name="connsiteY547" fmla="*/ 609448 h 890588"/>
              <a:gd name="connsiteX548" fmla="*/ 140384 w 1128712"/>
              <a:gd name="connsiteY548" fmla="*/ 617041 h 890588"/>
              <a:gd name="connsiteX549" fmla="*/ 143860 w 1128712"/>
              <a:gd name="connsiteY549" fmla="*/ 624317 h 890588"/>
              <a:gd name="connsiteX550" fmla="*/ 146704 w 1128712"/>
              <a:gd name="connsiteY550" fmla="*/ 630645 h 890588"/>
              <a:gd name="connsiteX551" fmla="*/ 148600 w 1128712"/>
              <a:gd name="connsiteY551" fmla="*/ 636340 h 890588"/>
              <a:gd name="connsiteX552" fmla="*/ 149548 w 1128712"/>
              <a:gd name="connsiteY552" fmla="*/ 641718 h 890588"/>
              <a:gd name="connsiteX553" fmla="*/ 150496 w 1128712"/>
              <a:gd name="connsiteY553" fmla="*/ 645198 h 890588"/>
              <a:gd name="connsiteX554" fmla="*/ 150812 w 1128712"/>
              <a:gd name="connsiteY554" fmla="*/ 647729 h 890588"/>
              <a:gd name="connsiteX555" fmla="*/ 150812 w 1128712"/>
              <a:gd name="connsiteY555" fmla="*/ 648678 h 890588"/>
              <a:gd name="connsiteX556" fmla="*/ 150180 w 1128712"/>
              <a:gd name="connsiteY556" fmla="*/ 648994 h 890588"/>
              <a:gd name="connsiteX557" fmla="*/ 147652 w 1128712"/>
              <a:gd name="connsiteY557" fmla="*/ 649627 h 890588"/>
              <a:gd name="connsiteX558" fmla="*/ 143544 w 1128712"/>
              <a:gd name="connsiteY558" fmla="*/ 651209 h 890588"/>
              <a:gd name="connsiteX559" fmla="*/ 138172 w 1128712"/>
              <a:gd name="connsiteY559" fmla="*/ 652474 h 890588"/>
              <a:gd name="connsiteX560" fmla="*/ 131535 w 1128712"/>
              <a:gd name="connsiteY560" fmla="*/ 653740 h 890588"/>
              <a:gd name="connsiteX561" fmla="*/ 123951 w 1128712"/>
              <a:gd name="connsiteY561" fmla="*/ 655005 h 890588"/>
              <a:gd name="connsiteX562" fmla="*/ 115103 w 1128712"/>
              <a:gd name="connsiteY562" fmla="*/ 655638 h 890588"/>
              <a:gd name="connsiteX563" fmla="*/ 106254 w 1128712"/>
              <a:gd name="connsiteY563" fmla="*/ 655638 h 890588"/>
              <a:gd name="connsiteX564" fmla="*/ 96142 w 1128712"/>
              <a:gd name="connsiteY564" fmla="*/ 654689 h 890588"/>
              <a:gd name="connsiteX565" fmla="*/ 85714 w 1128712"/>
              <a:gd name="connsiteY565" fmla="*/ 652474 h 890588"/>
              <a:gd name="connsiteX566" fmla="*/ 75285 w 1128712"/>
              <a:gd name="connsiteY566" fmla="*/ 648678 h 890588"/>
              <a:gd name="connsiteX567" fmla="*/ 64541 w 1128712"/>
              <a:gd name="connsiteY567" fmla="*/ 643932 h 890588"/>
              <a:gd name="connsiteX568" fmla="*/ 54112 w 1128712"/>
              <a:gd name="connsiteY568" fmla="*/ 637605 h 890588"/>
              <a:gd name="connsiteX569" fmla="*/ 45580 w 1128712"/>
              <a:gd name="connsiteY569" fmla="*/ 630329 h 890588"/>
              <a:gd name="connsiteX570" fmla="*/ 38312 w 1128712"/>
              <a:gd name="connsiteY570" fmla="*/ 622419 h 890588"/>
              <a:gd name="connsiteX571" fmla="*/ 32308 w 1128712"/>
              <a:gd name="connsiteY571" fmla="*/ 614194 h 890588"/>
              <a:gd name="connsiteX572" fmla="*/ 27567 w 1128712"/>
              <a:gd name="connsiteY572" fmla="*/ 605968 h 890588"/>
              <a:gd name="connsiteX573" fmla="*/ 23775 w 1128712"/>
              <a:gd name="connsiteY573" fmla="*/ 598375 h 890588"/>
              <a:gd name="connsiteX574" fmla="*/ 20931 w 1128712"/>
              <a:gd name="connsiteY574" fmla="*/ 590782 h 890588"/>
              <a:gd name="connsiteX575" fmla="*/ 18719 w 1128712"/>
              <a:gd name="connsiteY575" fmla="*/ 584138 h 890588"/>
              <a:gd name="connsiteX576" fmla="*/ 17455 w 1128712"/>
              <a:gd name="connsiteY576" fmla="*/ 578444 h 890588"/>
              <a:gd name="connsiteX577" fmla="*/ 16823 w 1128712"/>
              <a:gd name="connsiteY577" fmla="*/ 574015 h 890588"/>
              <a:gd name="connsiteX578" fmla="*/ 15875 w 1128712"/>
              <a:gd name="connsiteY578" fmla="*/ 571167 h 890588"/>
              <a:gd name="connsiteX579" fmla="*/ 15875 w 1128712"/>
              <a:gd name="connsiteY579" fmla="*/ 570218 h 890588"/>
              <a:gd name="connsiteX580" fmla="*/ 17139 w 1128712"/>
              <a:gd name="connsiteY580" fmla="*/ 569902 h 890588"/>
              <a:gd name="connsiteX581" fmla="*/ 20299 w 1128712"/>
              <a:gd name="connsiteY581" fmla="*/ 569269 h 890588"/>
              <a:gd name="connsiteX582" fmla="*/ 24723 w 1128712"/>
              <a:gd name="connsiteY582" fmla="*/ 568636 h 890588"/>
              <a:gd name="connsiteX583" fmla="*/ 31044 w 1128712"/>
              <a:gd name="connsiteY583" fmla="*/ 567687 h 890588"/>
              <a:gd name="connsiteX584" fmla="*/ 881906 w 1128712"/>
              <a:gd name="connsiteY584" fmla="*/ 514350 h 890588"/>
              <a:gd name="connsiteX585" fmla="*/ 882549 w 1128712"/>
              <a:gd name="connsiteY585" fmla="*/ 515299 h 890588"/>
              <a:gd name="connsiteX586" fmla="*/ 884478 w 1128712"/>
              <a:gd name="connsiteY586" fmla="*/ 516880 h 890588"/>
              <a:gd name="connsiteX587" fmla="*/ 887372 w 1128712"/>
              <a:gd name="connsiteY587" fmla="*/ 520042 h 890588"/>
              <a:gd name="connsiteX588" fmla="*/ 890265 w 1128712"/>
              <a:gd name="connsiteY588" fmla="*/ 524152 h 890588"/>
              <a:gd name="connsiteX589" fmla="*/ 894445 w 1128712"/>
              <a:gd name="connsiteY589" fmla="*/ 529528 h 890588"/>
              <a:gd name="connsiteX590" fmla="*/ 898625 w 1128712"/>
              <a:gd name="connsiteY590" fmla="*/ 535535 h 890588"/>
              <a:gd name="connsiteX591" fmla="*/ 902805 w 1128712"/>
              <a:gd name="connsiteY591" fmla="*/ 543124 h 890588"/>
              <a:gd name="connsiteX592" fmla="*/ 906663 w 1128712"/>
              <a:gd name="connsiteY592" fmla="*/ 551661 h 890588"/>
              <a:gd name="connsiteX593" fmla="*/ 910200 w 1128712"/>
              <a:gd name="connsiteY593" fmla="*/ 560831 h 890588"/>
              <a:gd name="connsiteX594" fmla="*/ 913093 w 1128712"/>
              <a:gd name="connsiteY594" fmla="*/ 570949 h 890588"/>
              <a:gd name="connsiteX595" fmla="*/ 914701 w 1128712"/>
              <a:gd name="connsiteY595" fmla="*/ 582333 h 890588"/>
              <a:gd name="connsiteX596" fmla="*/ 915987 w 1128712"/>
              <a:gd name="connsiteY596" fmla="*/ 594664 h 890588"/>
              <a:gd name="connsiteX597" fmla="*/ 915344 w 1128712"/>
              <a:gd name="connsiteY597" fmla="*/ 606363 h 890588"/>
              <a:gd name="connsiteX598" fmla="*/ 913415 w 1128712"/>
              <a:gd name="connsiteY598" fmla="*/ 617430 h 890588"/>
              <a:gd name="connsiteX599" fmla="*/ 910521 w 1128712"/>
              <a:gd name="connsiteY599" fmla="*/ 627233 h 890588"/>
              <a:gd name="connsiteX600" fmla="*/ 906663 w 1128712"/>
              <a:gd name="connsiteY600" fmla="*/ 635770 h 890588"/>
              <a:gd name="connsiteX601" fmla="*/ 902483 w 1128712"/>
              <a:gd name="connsiteY601" fmla="*/ 643675 h 890588"/>
              <a:gd name="connsiteX602" fmla="*/ 897982 w 1128712"/>
              <a:gd name="connsiteY602" fmla="*/ 649999 h 890588"/>
              <a:gd name="connsiteX603" fmla="*/ 893481 w 1128712"/>
              <a:gd name="connsiteY603" fmla="*/ 655690 h 890588"/>
              <a:gd name="connsiteX604" fmla="*/ 888979 w 1128712"/>
              <a:gd name="connsiteY604" fmla="*/ 660433 h 890588"/>
              <a:gd name="connsiteX605" fmla="*/ 885443 w 1128712"/>
              <a:gd name="connsiteY605" fmla="*/ 663911 h 890588"/>
              <a:gd name="connsiteX606" fmla="*/ 882228 w 1128712"/>
              <a:gd name="connsiteY606" fmla="*/ 666125 h 890588"/>
              <a:gd name="connsiteX607" fmla="*/ 880298 w 1128712"/>
              <a:gd name="connsiteY607" fmla="*/ 667706 h 890588"/>
              <a:gd name="connsiteX608" fmla="*/ 879334 w 1128712"/>
              <a:gd name="connsiteY608" fmla="*/ 668338 h 890588"/>
              <a:gd name="connsiteX609" fmla="*/ 878691 w 1128712"/>
              <a:gd name="connsiteY609" fmla="*/ 667390 h 890588"/>
              <a:gd name="connsiteX610" fmla="*/ 876440 w 1128712"/>
              <a:gd name="connsiteY610" fmla="*/ 665809 h 890588"/>
              <a:gd name="connsiteX611" fmla="*/ 873546 w 1128712"/>
              <a:gd name="connsiteY611" fmla="*/ 662963 h 890588"/>
              <a:gd name="connsiteX612" fmla="*/ 869367 w 1128712"/>
              <a:gd name="connsiteY612" fmla="*/ 659485 h 890588"/>
              <a:gd name="connsiteX613" fmla="*/ 864865 w 1128712"/>
              <a:gd name="connsiteY613" fmla="*/ 654109 h 890588"/>
              <a:gd name="connsiteX614" fmla="*/ 860043 w 1128712"/>
              <a:gd name="connsiteY614" fmla="*/ 648418 h 890588"/>
              <a:gd name="connsiteX615" fmla="*/ 854898 w 1128712"/>
              <a:gd name="connsiteY615" fmla="*/ 641145 h 890588"/>
              <a:gd name="connsiteX616" fmla="*/ 850397 w 1128712"/>
              <a:gd name="connsiteY616" fmla="*/ 633556 h 890588"/>
              <a:gd name="connsiteX617" fmla="*/ 846539 w 1128712"/>
              <a:gd name="connsiteY617" fmla="*/ 624703 h 890588"/>
              <a:gd name="connsiteX618" fmla="*/ 843002 w 1128712"/>
              <a:gd name="connsiteY618" fmla="*/ 614585 h 890588"/>
              <a:gd name="connsiteX619" fmla="*/ 840752 w 1128712"/>
              <a:gd name="connsiteY619" fmla="*/ 603834 h 890588"/>
              <a:gd name="connsiteX620" fmla="*/ 839787 w 1128712"/>
              <a:gd name="connsiteY620" fmla="*/ 591818 h 890588"/>
              <a:gd name="connsiteX621" fmla="*/ 840430 w 1128712"/>
              <a:gd name="connsiteY621" fmla="*/ 581068 h 890588"/>
              <a:gd name="connsiteX622" fmla="*/ 842359 w 1128712"/>
              <a:gd name="connsiteY622" fmla="*/ 570949 h 890588"/>
              <a:gd name="connsiteX623" fmla="*/ 844931 w 1128712"/>
              <a:gd name="connsiteY623" fmla="*/ 561463 h 890588"/>
              <a:gd name="connsiteX624" fmla="*/ 849111 w 1128712"/>
              <a:gd name="connsiteY624" fmla="*/ 552926 h 890588"/>
              <a:gd name="connsiteX625" fmla="*/ 853612 w 1128712"/>
              <a:gd name="connsiteY625" fmla="*/ 545021 h 890588"/>
              <a:gd name="connsiteX626" fmla="*/ 858114 w 1128712"/>
              <a:gd name="connsiteY626" fmla="*/ 538065 h 890588"/>
              <a:gd name="connsiteX627" fmla="*/ 863258 w 1128712"/>
              <a:gd name="connsiteY627" fmla="*/ 531741 h 890588"/>
              <a:gd name="connsiteX628" fmla="*/ 867759 w 1128712"/>
              <a:gd name="connsiteY628" fmla="*/ 526682 h 890588"/>
              <a:gd name="connsiteX629" fmla="*/ 872260 w 1128712"/>
              <a:gd name="connsiteY629" fmla="*/ 522255 h 890588"/>
              <a:gd name="connsiteX630" fmla="*/ 876119 w 1128712"/>
              <a:gd name="connsiteY630" fmla="*/ 518777 h 890588"/>
              <a:gd name="connsiteX631" fmla="*/ 879012 w 1128712"/>
              <a:gd name="connsiteY631" fmla="*/ 516564 h 890588"/>
              <a:gd name="connsiteX632" fmla="*/ 881263 w 1128712"/>
              <a:gd name="connsiteY632" fmla="*/ 515299 h 890588"/>
              <a:gd name="connsiteX633" fmla="*/ 246950 w 1128712"/>
              <a:gd name="connsiteY633" fmla="*/ 514350 h 890588"/>
              <a:gd name="connsiteX634" fmla="*/ 247596 w 1128712"/>
              <a:gd name="connsiteY634" fmla="*/ 514666 h 890588"/>
              <a:gd name="connsiteX635" fmla="*/ 249211 w 1128712"/>
              <a:gd name="connsiteY635" fmla="*/ 516564 h 890588"/>
              <a:gd name="connsiteX636" fmla="*/ 252439 w 1128712"/>
              <a:gd name="connsiteY636" fmla="*/ 518777 h 890588"/>
              <a:gd name="connsiteX637" fmla="*/ 256314 w 1128712"/>
              <a:gd name="connsiteY637" fmla="*/ 522255 h 890588"/>
              <a:gd name="connsiteX638" fmla="*/ 260834 w 1128712"/>
              <a:gd name="connsiteY638" fmla="*/ 526682 h 890588"/>
              <a:gd name="connsiteX639" fmla="*/ 265678 w 1128712"/>
              <a:gd name="connsiteY639" fmla="*/ 531741 h 890588"/>
              <a:gd name="connsiteX640" fmla="*/ 270521 w 1128712"/>
              <a:gd name="connsiteY640" fmla="*/ 538065 h 890588"/>
              <a:gd name="connsiteX641" fmla="*/ 275364 w 1128712"/>
              <a:gd name="connsiteY641" fmla="*/ 544705 h 890588"/>
              <a:gd name="connsiteX642" fmla="*/ 279561 w 1128712"/>
              <a:gd name="connsiteY642" fmla="*/ 552610 h 890588"/>
              <a:gd name="connsiteX643" fmla="*/ 283436 w 1128712"/>
              <a:gd name="connsiteY643" fmla="*/ 561463 h 890588"/>
              <a:gd name="connsiteX644" fmla="*/ 286342 w 1128712"/>
              <a:gd name="connsiteY644" fmla="*/ 570633 h 890588"/>
              <a:gd name="connsiteX645" fmla="*/ 287956 w 1128712"/>
              <a:gd name="connsiteY645" fmla="*/ 581068 h 890588"/>
              <a:gd name="connsiteX646" fmla="*/ 288925 w 1128712"/>
              <a:gd name="connsiteY646" fmla="*/ 591818 h 890588"/>
              <a:gd name="connsiteX647" fmla="*/ 287633 w 1128712"/>
              <a:gd name="connsiteY647" fmla="*/ 603518 h 890588"/>
              <a:gd name="connsiteX648" fmla="*/ 285696 w 1128712"/>
              <a:gd name="connsiteY648" fmla="*/ 614268 h 890588"/>
              <a:gd name="connsiteX649" fmla="*/ 282467 w 1128712"/>
              <a:gd name="connsiteY649" fmla="*/ 624071 h 890588"/>
              <a:gd name="connsiteX650" fmla="*/ 278270 w 1128712"/>
              <a:gd name="connsiteY650" fmla="*/ 633556 h 890588"/>
              <a:gd name="connsiteX651" fmla="*/ 273427 w 1128712"/>
              <a:gd name="connsiteY651" fmla="*/ 641145 h 890588"/>
              <a:gd name="connsiteX652" fmla="*/ 268583 w 1128712"/>
              <a:gd name="connsiteY652" fmla="*/ 648102 h 890588"/>
              <a:gd name="connsiteX653" fmla="*/ 264063 w 1128712"/>
              <a:gd name="connsiteY653" fmla="*/ 654109 h 890588"/>
              <a:gd name="connsiteX654" fmla="*/ 259220 w 1128712"/>
              <a:gd name="connsiteY654" fmla="*/ 658852 h 890588"/>
              <a:gd name="connsiteX655" fmla="*/ 255345 w 1128712"/>
              <a:gd name="connsiteY655" fmla="*/ 662963 h 890588"/>
              <a:gd name="connsiteX656" fmla="*/ 252117 w 1128712"/>
              <a:gd name="connsiteY656" fmla="*/ 665809 h 890588"/>
              <a:gd name="connsiteX657" fmla="*/ 250179 w 1128712"/>
              <a:gd name="connsiteY657" fmla="*/ 667390 h 890588"/>
              <a:gd name="connsiteX658" fmla="*/ 248888 w 1128712"/>
              <a:gd name="connsiteY658" fmla="*/ 668338 h 890588"/>
              <a:gd name="connsiteX659" fmla="*/ 248242 w 1128712"/>
              <a:gd name="connsiteY659" fmla="*/ 667390 h 890588"/>
              <a:gd name="connsiteX660" fmla="*/ 246628 w 1128712"/>
              <a:gd name="connsiteY660" fmla="*/ 666125 h 890588"/>
              <a:gd name="connsiteX661" fmla="*/ 243399 w 1128712"/>
              <a:gd name="connsiteY661" fmla="*/ 663279 h 890588"/>
              <a:gd name="connsiteX662" fmla="*/ 239524 w 1128712"/>
              <a:gd name="connsiteY662" fmla="*/ 660117 h 890588"/>
              <a:gd name="connsiteX663" fmla="*/ 235004 w 1128712"/>
              <a:gd name="connsiteY663" fmla="*/ 655690 h 890588"/>
              <a:gd name="connsiteX664" fmla="*/ 230483 w 1128712"/>
              <a:gd name="connsiteY664" fmla="*/ 649683 h 890588"/>
              <a:gd name="connsiteX665" fmla="*/ 225963 w 1128712"/>
              <a:gd name="connsiteY665" fmla="*/ 643359 h 890588"/>
              <a:gd name="connsiteX666" fmla="*/ 221443 w 1128712"/>
              <a:gd name="connsiteY666" fmla="*/ 635770 h 890588"/>
              <a:gd name="connsiteX667" fmla="*/ 217891 w 1128712"/>
              <a:gd name="connsiteY667" fmla="*/ 626916 h 890588"/>
              <a:gd name="connsiteX668" fmla="*/ 215308 w 1128712"/>
              <a:gd name="connsiteY668" fmla="*/ 617114 h 890588"/>
              <a:gd name="connsiteX669" fmla="*/ 213048 w 1128712"/>
              <a:gd name="connsiteY669" fmla="*/ 606047 h 890588"/>
              <a:gd name="connsiteX670" fmla="*/ 212725 w 1128712"/>
              <a:gd name="connsiteY670" fmla="*/ 594348 h 890588"/>
              <a:gd name="connsiteX671" fmla="*/ 213371 w 1128712"/>
              <a:gd name="connsiteY671" fmla="*/ 582333 h 890588"/>
              <a:gd name="connsiteX672" fmla="*/ 215631 w 1128712"/>
              <a:gd name="connsiteY672" fmla="*/ 570949 h 890588"/>
              <a:gd name="connsiteX673" fmla="*/ 218537 w 1128712"/>
              <a:gd name="connsiteY673" fmla="*/ 560831 h 890588"/>
              <a:gd name="connsiteX674" fmla="*/ 222089 w 1128712"/>
              <a:gd name="connsiteY674" fmla="*/ 551345 h 890588"/>
              <a:gd name="connsiteX675" fmla="*/ 225963 w 1128712"/>
              <a:gd name="connsiteY675" fmla="*/ 543124 h 890588"/>
              <a:gd name="connsiteX676" fmla="*/ 229838 w 1128712"/>
              <a:gd name="connsiteY676" fmla="*/ 535535 h 890588"/>
              <a:gd name="connsiteX677" fmla="*/ 234035 w 1128712"/>
              <a:gd name="connsiteY677" fmla="*/ 529211 h 890588"/>
              <a:gd name="connsiteX678" fmla="*/ 237910 w 1128712"/>
              <a:gd name="connsiteY678" fmla="*/ 524152 h 890588"/>
              <a:gd name="connsiteX679" fmla="*/ 241461 w 1128712"/>
              <a:gd name="connsiteY679" fmla="*/ 520042 h 890588"/>
              <a:gd name="connsiteX680" fmla="*/ 244367 w 1128712"/>
              <a:gd name="connsiteY680" fmla="*/ 516880 h 890588"/>
              <a:gd name="connsiteX681" fmla="*/ 245982 w 1128712"/>
              <a:gd name="connsiteY681" fmla="*/ 515299 h 890588"/>
              <a:gd name="connsiteX682" fmla="*/ 1012824 w 1128712"/>
              <a:gd name="connsiteY682" fmla="*/ 471488 h 890588"/>
              <a:gd name="connsiteX683" fmla="*/ 1012824 w 1128712"/>
              <a:gd name="connsiteY683" fmla="*/ 472123 h 890588"/>
              <a:gd name="connsiteX684" fmla="*/ 1012824 w 1128712"/>
              <a:gd name="connsiteY684" fmla="*/ 474028 h 890588"/>
              <a:gd name="connsiteX685" fmla="*/ 1012824 w 1128712"/>
              <a:gd name="connsiteY685" fmla="*/ 477521 h 890588"/>
              <a:gd name="connsiteX686" fmla="*/ 1012505 w 1128712"/>
              <a:gd name="connsiteY686" fmla="*/ 481648 h 890588"/>
              <a:gd name="connsiteX687" fmla="*/ 1011550 w 1128712"/>
              <a:gd name="connsiteY687" fmla="*/ 487046 h 890588"/>
              <a:gd name="connsiteX688" fmla="*/ 1010913 w 1128712"/>
              <a:gd name="connsiteY688" fmla="*/ 493396 h 890588"/>
              <a:gd name="connsiteX689" fmla="*/ 1009957 w 1128712"/>
              <a:gd name="connsiteY689" fmla="*/ 500381 h 890588"/>
              <a:gd name="connsiteX690" fmla="*/ 1008683 w 1128712"/>
              <a:gd name="connsiteY690" fmla="*/ 508636 h 890588"/>
              <a:gd name="connsiteX691" fmla="*/ 1006773 w 1128712"/>
              <a:gd name="connsiteY691" fmla="*/ 517526 h 890588"/>
              <a:gd name="connsiteX692" fmla="*/ 1004225 w 1128712"/>
              <a:gd name="connsiteY692" fmla="*/ 527051 h 890588"/>
              <a:gd name="connsiteX693" fmla="*/ 1001677 w 1128712"/>
              <a:gd name="connsiteY693" fmla="*/ 537528 h 890588"/>
              <a:gd name="connsiteX694" fmla="*/ 997536 w 1128712"/>
              <a:gd name="connsiteY694" fmla="*/ 548641 h 890588"/>
              <a:gd name="connsiteX695" fmla="*/ 993396 w 1128712"/>
              <a:gd name="connsiteY695" fmla="*/ 560071 h 890588"/>
              <a:gd name="connsiteX696" fmla="*/ 988618 w 1128712"/>
              <a:gd name="connsiteY696" fmla="*/ 572453 h 890588"/>
              <a:gd name="connsiteX697" fmla="*/ 982885 w 1128712"/>
              <a:gd name="connsiteY697" fmla="*/ 584836 h 890588"/>
              <a:gd name="connsiteX698" fmla="*/ 976197 w 1128712"/>
              <a:gd name="connsiteY698" fmla="*/ 597853 h 890588"/>
              <a:gd name="connsiteX699" fmla="*/ 968871 w 1128712"/>
              <a:gd name="connsiteY699" fmla="*/ 611188 h 890588"/>
              <a:gd name="connsiteX700" fmla="*/ 960590 w 1128712"/>
              <a:gd name="connsiteY700" fmla="*/ 625158 h 890588"/>
              <a:gd name="connsiteX701" fmla="*/ 951035 w 1128712"/>
              <a:gd name="connsiteY701" fmla="*/ 638811 h 890588"/>
              <a:gd name="connsiteX702" fmla="*/ 940525 w 1128712"/>
              <a:gd name="connsiteY702" fmla="*/ 653098 h 890588"/>
              <a:gd name="connsiteX703" fmla="*/ 929059 w 1128712"/>
              <a:gd name="connsiteY703" fmla="*/ 667068 h 890588"/>
              <a:gd name="connsiteX704" fmla="*/ 916000 w 1128712"/>
              <a:gd name="connsiteY704" fmla="*/ 681356 h 890588"/>
              <a:gd name="connsiteX705" fmla="*/ 901986 w 1128712"/>
              <a:gd name="connsiteY705" fmla="*/ 695961 h 890588"/>
              <a:gd name="connsiteX706" fmla="*/ 886380 w 1128712"/>
              <a:gd name="connsiteY706" fmla="*/ 710248 h 890588"/>
              <a:gd name="connsiteX707" fmla="*/ 869818 w 1128712"/>
              <a:gd name="connsiteY707" fmla="*/ 724218 h 890588"/>
              <a:gd name="connsiteX708" fmla="*/ 851664 w 1128712"/>
              <a:gd name="connsiteY708" fmla="*/ 738188 h 890588"/>
              <a:gd name="connsiteX709" fmla="*/ 832235 w 1128712"/>
              <a:gd name="connsiteY709" fmla="*/ 752476 h 890588"/>
              <a:gd name="connsiteX710" fmla="*/ 810896 w 1128712"/>
              <a:gd name="connsiteY710" fmla="*/ 766128 h 890588"/>
              <a:gd name="connsiteX711" fmla="*/ 788282 w 1128712"/>
              <a:gd name="connsiteY711" fmla="*/ 779463 h 890588"/>
              <a:gd name="connsiteX712" fmla="*/ 763758 w 1128712"/>
              <a:gd name="connsiteY712" fmla="*/ 792163 h 890588"/>
              <a:gd name="connsiteX713" fmla="*/ 737641 w 1128712"/>
              <a:gd name="connsiteY713" fmla="*/ 804863 h 890588"/>
              <a:gd name="connsiteX714" fmla="*/ 709613 w 1128712"/>
              <a:gd name="connsiteY714" fmla="*/ 816611 h 890588"/>
              <a:gd name="connsiteX715" fmla="*/ 680311 w 1128712"/>
              <a:gd name="connsiteY715" fmla="*/ 828041 h 890588"/>
              <a:gd name="connsiteX716" fmla="*/ 648461 w 1128712"/>
              <a:gd name="connsiteY716" fmla="*/ 838836 h 890588"/>
              <a:gd name="connsiteX717" fmla="*/ 615019 w 1128712"/>
              <a:gd name="connsiteY717" fmla="*/ 849313 h 890588"/>
              <a:gd name="connsiteX718" fmla="*/ 608012 w 1128712"/>
              <a:gd name="connsiteY718" fmla="*/ 826136 h 890588"/>
              <a:gd name="connsiteX719" fmla="*/ 640817 w 1128712"/>
              <a:gd name="connsiteY719" fmla="*/ 816293 h 890588"/>
              <a:gd name="connsiteX720" fmla="*/ 671712 w 1128712"/>
              <a:gd name="connsiteY720" fmla="*/ 805816 h 890588"/>
              <a:gd name="connsiteX721" fmla="*/ 701014 w 1128712"/>
              <a:gd name="connsiteY721" fmla="*/ 794386 h 890588"/>
              <a:gd name="connsiteX722" fmla="*/ 727768 w 1128712"/>
              <a:gd name="connsiteY722" fmla="*/ 782956 h 890588"/>
              <a:gd name="connsiteX723" fmla="*/ 753247 w 1128712"/>
              <a:gd name="connsiteY723" fmla="*/ 770891 h 890588"/>
              <a:gd name="connsiteX724" fmla="*/ 777135 w 1128712"/>
              <a:gd name="connsiteY724" fmla="*/ 758508 h 890588"/>
              <a:gd name="connsiteX725" fmla="*/ 799111 w 1128712"/>
              <a:gd name="connsiteY725" fmla="*/ 745808 h 890588"/>
              <a:gd name="connsiteX726" fmla="*/ 819495 w 1128712"/>
              <a:gd name="connsiteY726" fmla="*/ 732473 h 890588"/>
              <a:gd name="connsiteX727" fmla="*/ 838287 w 1128712"/>
              <a:gd name="connsiteY727" fmla="*/ 719456 h 890588"/>
              <a:gd name="connsiteX728" fmla="*/ 855804 w 1128712"/>
              <a:gd name="connsiteY728" fmla="*/ 705803 h 890588"/>
              <a:gd name="connsiteX729" fmla="*/ 872048 w 1128712"/>
              <a:gd name="connsiteY729" fmla="*/ 692468 h 890588"/>
              <a:gd name="connsiteX730" fmla="*/ 886698 w 1128712"/>
              <a:gd name="connsiteY730" fmla="*/ 678816 h 890588"/>
              <a:gd name="connsiteX731" fmla="*/ 900075 w 1128712"/>
              <a:gd name="connsiteY731" fmla="*/ 665163 h 890588"/>
              <a:gd name="connsiteX732" fmla="*/ 912497 w 1128712"/>
              <a:gd name="connsiteY732" fmla="*/ 651828 h 890588"/>
              <a:gd name="connsiteX733" fmla="*/ 923326 w 1128712"/>
              <a:gd name="connsiteY733" fmla="*/ 638176 h 890588"/>
              <a:gd name="connsiteX734" fmla="*/ 933199 w 1128712"/>
              <a:gd name="connsiteY734" fmla="*/ 625158 h 890588"/>
              <a:gd name="connsiteX735" fmla="*/ 941799 w 1128712"/>
              <a:gd name="connsiteY735" fmla="*/ 611823 h 890588"/>
              <a:gd name="connsiteX736" fmla="*/ 950080 w 1128712"/>
              <a:gd name="connsiteY736" fmla="*/ 599123 h 890588"/>
              <a:gd name="connsiteX737" fmla="*/ 956768 w 1128712"/>
              <a:gd name="connsiteY737" fmla="*/ 586423 h 890588"/>
              <a:gd name="connsiteX738" fmla="*/ 962501 w 1128712"/>
              <a:gd name="connsiteY738" fmla="*/ 574358 h 890588"/>
              <a:gd name="connsiteX739" fmla="*/ 967916 w 1128712"/>
              <a:gd name="connsiteY739" fmla="*/ 562293 h 890588"/>
              <a:gd name="connsiteX740" fmla="*/ 972375 w 1128712"/>
              <a:gd name="connsiteY740" fmla="*/ 551181 h 890588"/>
              <a:gd name="connsiteX741" fmla="*/ 976197 w 1128712"/>
              <a:gd name="connsiteY741" fmla="*/ 540386 h 890588"/>
              <a:gd name="connsiteX742" fmla="*/ 979382 w 1128712"/>
              <a:gd name="connsiteY742" fmla="*/ 530226 h 890588"/>
              <a:gd name="connsiteX743" fmla="*/ 981930 w 1128712"/>
              <a:gd name="connsiteY743" fmla="*/ 520701 h 890588"/>
              <a:gd name="connsiteX744" fmla="*/ 983522 w 1128712"/>
              <a:gd name="connsiteY744" fmla="*/ 511811 h 890588"/>
              <a:gd name="connsiteX745" fmla="*/ 985433 w 1128712"/>
              <a:gd name="connsiteY745" fmla="*/ 503873 h 890588"/>
              <a:gd name="connsiteX746" fmla="*/ 986389 w 1128712"/>
              <a:gd name="connsiteY746" fmla="*/ 496253 h 890588"/>
              <a:gd name="connsiteX747" fmla="*/ 987026 w 1128712"/>
              <a:gd name="connsiteY747" fmla="*/ 489903 h 890588"/>
              <a:gd name="connsiteX748" fmla="*/ 987981 w 1128712"/>
              <a:gd name="connsiteY748" fmla="*/ 484188 h 890588"/>
              <a:gd name="connsiteX749" fmla="*/ 988300 w 1128712"/>
              <a:gd name="connsiteY749" fmla="*/ 479743 h 890588"/>
              <a:gd name="connsiteX750" fmla="*/ 988300 w 1128712"/>
              <a:gd name="connsiteY750" fmla="*/ 476251 h 890588"/>
              <a:gd name="connsiteX751" fmla="*/ 988300 w 1128712"/>
              <a:gd name="connsiteY751" fmla="*/ 473711 h 890588"/>
              <a:gd name="connsiteX752" fmla="*/ 988300 w 1128712"/>
              <a:gd name="connsiteY752" fmla="*/ 472123 h 890588"/>
              <a:gd name="connsiteX753" fmla="*/ 117475 w 1128712"/>
              <a:gd name="connsiteY753" fmla="*/ 469900 h 890588"/>
              <a:gd name="connsiteX754" fmla="*/ 141923 w 1128712"/>
              <a:gd name="connsiteY754" fmla="*/ 471173 h 890588"/>
              <a:gd name="connsiteX755" fmla="*/ 141923 w 1128712"/>
              <a:gd name="connsiteY755" fmla="*/ 472447 h 890588"/>
              <a:gd name="connsiteX756" fmla="*/ 141923 w 1128712"/>
              <a:gd name="connsiteY756" fmla="*/ 475311 h 890588"/>
              <a:gd name="connsiteX757" fmla="*/ 141923 w 1128712"/>
              <a:gd name="connsiteY757" fmla="*/ 478494 h 890588"/>
              <a:gd name="connsiteX758" fmla="*/ 142240 w 1128712"/>
              <a:gd name="connsiteY758" fmla="*/ 483269 h 890588"/>
              <a:gd name="connsiteX759" fmla="*/ 142557 w 1128712"/>
              <a:gd name="connsiteY759" fmla="*/ 488998 h 890588"/>
              <a:gd name="connsiteX760" fmla="*/ 143193 w 1128712"/>
              <a:gd name="connsiteY760" fmla="*/ 495364 h 890588"/>
              <a:gd name="connsiteX761" fmla="*/ 144780 w 1128712"/>
              <a:gd name="connsiteY761" fmla="*/ 502685 h 890588"/>
              <a:gd name="connsiteX762" fmla="*/ 146050 w 1128712"/>
              <a:gd name="connsiteY762" fmla="*/ 510961 h 890588"/>
              <a:gd name="connsiteX763" fmla="*/ 148273 w 1128712"/>
              <a:gd name="connsiteY763" fmla="*/ 519873 h 890588"/>
              <a:gd name="connsiteX764" fmla="*/ 150813 w 1128712"/>
              <a:gd name="connsiteY764" fmla="*/ 529422 h 890588"/>
              <a:gd name="connsiteX765" fmla="*/ 153670 w 1128712"/>
              <a:gd name="connsiteY765" fmla="*/ 539289 h 890588"/>
              <a:gd name="connsiteX766" fmla="*/ 157797 w 1128712"/>
              <a:gd name="connsiteY766" fmla="*/ 550430 h 890588"/>
              <a:gd name="connsiteX767" fmla="*/ 161925 w 1128712"/>
              <a:gd name="connsiteY767" fmla="*/ 561570 h 890588"/>
              <a:gd name="connsiteX768" fmla="*/ 167005 w 1128712"/>
              <a:gd name="connsiteY768" fmla="*/ 573347 h 890588"/>
              <a:gd name="connsiteX769" fmla="*/ 173037 w 1128712"/>
              <a:gd name="connsiteY769" fmla="*/ 585761 h 890588"/>
              <a:gd name="connsiteX770" fmla="*/ 180023 w 1128712"/>
              <a:gd name="connsiteY770" fmla="*/ 598175 h 890588"/>
              <a:gd name="connsiteX771" fmla="*/ 187643 w 1128712"/>
              <a:gd name="connsiteY771" fmla="*/ 611225 h 890588"/>
              <a:gd name="connsiteX772" fmla="*/ 196533 w 1128712"/>
              <a:gd name="connsiteY772" fmla="*/ 623957 h 890588"/>
              <a:gd name="connsiteX773" fmla="*/ 206375 w 1128712"/>
              <a:gd name="connsiteY773" fmla="*/ 637644 h 890588"/>
              <a:gd name="connsiteX774" fmla="*/ 217487 w 1128712"/>
              <a:gd name="connsiteY774" fmla="*/ 651013 h 890588"/>
              <a:gd name="connsiteX775" fmla="*/ 229553 w 1128712"/>
              <a:gd name="connsiteY775" fmla="*/ 664699 h 890588"/>
              <a:gd name="connsiteX776" fmla="*/ 242887 w 1128712"/>
              <a:gd name="connsiteY776" fmla="*/ 678386 h 890588"/>
              <a:gd name="connsiteX777" fmla="*/ 257810 w 1128712"/>
              <a:gd name="connsiteY777" fmla="*/ 691755 h 890588"/>
              <a:gd name="connsiteX778" fmla="*/ 273367 w 1128712"/>
              <a:gd name="connsiteY778" fmla="*/ 705442 h 890588"/>
              <a:gd name="connsiteX779" fmla="*/ 290830 w 1128712"/>
              <a:gd name="connsiteY779" fmla="*/ 718810 h 890588"/>
              <a:gd name="connsiteX780" fmla="*/ 309880 w 1128712"/>
              <a:gd name="connsiteY780" fmla="*/ 732179 h 890588"/>
              <a:gd name="connsiteX781" fmla="*/ 330517 w 1128712"/>
              <a:gd name="connsiteY781" fmla="*/ 745229 h 890588"/>
              <a:gd name="connsiteX782" fmla="*/ 352107 w 1128712"/>
              <a:gd name="connsiteY782" fmla="*/ 757961 h 890588"/>
              <a:gd name="connsiteX783" fmla="*/ 375920 w 1128712"/>
              <a:gd name="connsiteY783" fmla="*/ 770375 h 890588"/>
              <a:gd name="connsiteX784" fmla="*/ 401003 w 1128712"/>
              <a:gd name="connsiteY784" fmla="*/ 782789 h 890588"/>
              <a:gd name="connsiteX785" fmla="*/ 428307 w 1128712"/>
              <a:gd name="connsiteY785" fmla="*/ 794247 h 890588"/>
              <a:gd name="connsiteX786" fmla="*/ 457517 w 1128712"/>
              <a:gd name="connsiteY786" fmla="*/ 805388 h 890588"/>
              <a:gd name="connsiteX787" fmla="*/ 488315 w 1128712"/>
              <a:gd name="connsiteY787" fmla="*/ 815892 h 890588"/>
              <a:gd name="connsiteX788" fmla="*/ 520700 w 1128712"/>
              <a:gd name="connsiteY788" fmla="*/ 825759 h 890588"/>
              <a:gd name="connsiteX789" fmla="*/ 513715 w 1128712"/>
              <a:gd name="connsiteY789" fmla="*/ 849313 h 890588"/>
              <a:gd name="connsiteX790" fmla="*/ 480377 w 1128712"/>
              <a:gd name="connsiteY790" fmla="*/ 838809 h 890588"/>
              <a:gd name="connsiteX791" fmla="*/ 448945 w 1128712"/>
              <a:gd name="connsiteY791" fmla="*/ 827987 h 890588"/>
              <a:gd name="connsiteX792" fmla="*/ 419417 w 1128712"/>
              <a:gd name="connsiteY792" fmla="*/ 816210 h 890588"/>
              <a:gd name="connsiteX793" fmla="*/ 391477 w 1128712"/>
              <a:gd name="connsiteY793" fmla="*/ 804115 h 890588"/>
              <a:gd name="connsiteX794" fmla="*/ 365443 w 1128712"/>
              <a:gd name="connsiteY794" fmla="*/ 792019 h 890588"/>
              <a:gd name="connsiteX795" fmla="*/ 341313 w 1128712"/>
              <a:gd name="connsiteY795" fmla="*/ 778969 h 890588"/>
              <a:gd name="connsiteX796" fmla="*/ 318453 w 1128712"/>
              <a:gd name="connsiteY796" fmla="*/ 765600 h 890588"/>
              <a:gd name="connsiteX797" fmla="*/ 297180 w 1128712"/>
              <a:gd name="connsiteY797" fmla="*/ 751913 h 890588"/>
              <a:gd name="connsiteX798" fmla="*/ 278130 w 1128712"/>
              <a:gd name="connsiteY798" fmla="*/ 737908 h 890588"/>
              <a:gd name="connsiteX799" fmla="*/ 259715 w 1128712"/>
              <a:gd name="connsiteY799" fmla="*/ 723903 h 890588"/>
              <a:gd name="connsiteX800" fmla="*/ 242887 w 1128712"/>
              <a:gd name="connsiteY800" fmla="*/ 709580 h 890588"/>
              <a:gd name="connsiteX801" fmla="*/ 227647 w 1128712"/>
              <a:gd name="connsiteY801" fmla="*/ 695256 h 890588"/>
              <a:gd name="connsiteX802" fmla="*/ 213677 w 1128712"/>
              <a:gd name="connsiteY802" fmla="*/ 680614 h 890588"/>
              <a:gd name="connsiteX803" fmla="*/ 200660 w 1128712"/>
              <a:gd name="connsiteY803" fmla="*/ 666609 h 890588"/>
              <a:gd name="connsiteX804" fmla="*/ 189230 w 1128712"/>
              <a:gd name="connsiteY804" fmla="*/ 652286 h 890588"/>
              <a:gd name="connsiteX805" fmla="*/ 178753 w 1128712"/>
              <a:gd name="connsiteY805" fmla="*/ 638281 h 890588"/>
              <a:gd name="connsiteX806" fmla="*/ 169227 w 1128712"/>
              <a:gd name="connsiteY806" fmla="*/ 623957 h 890588"/>
              <a:gd name="connsiteX807" fmla="*/ 160655 w 1128712"/>
              <a:gd name="connsiteY807" fmla="*/ 610270 h 890588"/>
              <a:gd name="connsiteX808" fmla="*/ 153353 w 1128712"/>
              <a:gd name="connsiteY808" fmla="*/ 596902 h 890588"/>
              <a:gd name="connsiteX809" fmla="*/ 146685 w 1128712"/>
              <a:gd name="connsiteY809" fmla="*/ 583851 h 890588"/>
              <a:gd name="connsiteX810" fmla="*/ 141287 w 1128712"/>
              <a:gd name="connsiteY810" fmla="*/ 571119 h 890588"/>
              <a:gd name="connsiteX811" fmla="*/ 136207 w 1128712"/>
              <a:gd name="connsiteY811" fmla="*/ 559342 h 890588"/>
              <a:gd name="connsiteX812" fmla="*/ 132080 w 1128712"/>
              <a:gd name="connsiteY812" fmla="*/ 547565 h 890588"/>
              <a:gd name="connsiteX813" fmla="*/ 128587 w 1128712"/>
              <a:gd name="connsiteY813" fmla="*/ 536743 h 890588"/>
              <a:gd name="connsiteX814" fmla="*/ 125413 w 1128712"/>
              <a:gd name="connsiteY814" fmla="*/ 526239 h 890588"/>
              <a:gd name="connsiteX815" fmla="*/ 123507 w 1128712"/>
              <a:gd name="connsiteY815" fmla="*/ 516372 h 890588"/>
              <a:gd name="connsiteX816" fmla="*/ 121285 w 1128712"/>
              <a:gd name="connsiteY816" fmla="*/ 507459 h 890588"/>
              <a:gd name="connsiteX817" fmla="*/ 120015 w 1128712"/>
              <a:gd name="connsiteY817" fmla="*/ 499502 h 890588"/>
              <a:gd name="connsiteX818" fmla="*/ 118745 w 1128712"/>
              <a:gd name="connsiteY818" fmla="*/ 492499 h 890588"/>
              <a:gd name="connsiteX819" fmla="*/ 118110 w 1128712"/>
              <a:gd name="connsiteY819" fmla="*/ 485815 h 890588"/>
              <a:gd name="connsiteX820" fmla="*/ 117793 w 1128712"/>
              <a:gd name="connsiteY820" fmla="*/ 480722 h 890588"/>
              <a:gd name="connsiteX821" fmla="*/ 117475 w 1128712"/>
              <a:gd name="connsiteY821" fmla="*/ 476266 h 890588"/>
              <a:gd name="connsiteX822" fmla="*/ 117475 w 1128712"/>
              <a:gd name="connsiteY822" fmla="*/ 473083 h 890588"/>
              <a:gd name="connsiteX823" fmla="*/ 117475 w 1128712"/>
              <a:gd name="connsiteY823" fmla="*/ 471173 h 890588"/>
              <a:gd name="connsiteX824" fmla="*/ 1125838 w 1128712"/>
              <a:gd name="connsiteY824" fmla="*/ 441325 h 890588"/>
              <a:gd name="connsiteX825" fmla="*/ 1127115 w 1128712"/>
              <a:gd name="connsiteY825" fmla="*/ 441325 h 890588"/>
              <a:gd name="connsiteX826" fmla="*/ 1127115 w 1128712"/>
              <a:gd name="connsiteY826" fmla="*/ 442278 h 890588"/>
              <a:gd name="connsiteX827" fmla="*/ 1127754 w 1128712"/>
              <a:gd name="connsiteY827" fmla="*/ 444818 h 890588"/>
              <a:gd name="connsiteX828" fmla="*/ 1128073 w 1128712"/>
              <a:gd name="connsiteY828" fmla="*/ 449263 h 890588"/>
              <a:gd name="connsiteX829" fmla="*/ 1128712 w 1128712"/>
              <a:gd name="connsiteY829" fmla="*/ 455295 h 890588"/>
              <a:gd name="connsiteX830" fmla="*/ 1128712 w 1128712"/>
              <a:gd name="connsiteY830" fmla="*/ 461963 h 890588"/>
              <a:gd name="connsiteX831" fmla="*/ 1128073 w 1128712"/>
              <a:gd name="connsiteY831" fmla="*/ 469900 h 890588"/>
              <a:gd name="connsiteX832" fmla="*/ 1126796 w 1128712"/>
              <a:gd name="connsiteY832" fmla="*/ 478790 h 890588"/>
              <a:gd name="connsiteX833" fmla="*/ 1124560 w 1128712"/>
              <a:gd name="connsiteY833" fmla="*/ 487998 h 890588"/>
              <a:gd name="connsiteX834" fmla="*/ 1121686 w 1128712"/>
              <a:gd name="connsiteY834" fmla="*/ 497523 h 890588"/>
              <a:gd name="connsiteX835" fmla="*/ 1116896 w 1128712"/>
              <a:gd name="connsiteY835" fmla="*/ 507048 h 890588"/>
              <a:gd name="connsiteX836" fmla="*/ 1111148 w 1128712"/>
              <a:gd name="connsiteY836" fmla="*/ 516573 h 890588"/>
              <a:gd name="connsiteX837" fmla="*/ 1102845 w 1128712"/>
              <a:gd name="connsiteY837" fmla="*/ 525780 h 890588"/>
              <a:gd name="connsiteX838" fmla="*/ 1092945 w 1128712"/>
              <a:gd name="connsiteY838" fmla="*/ 534353 h 890588"/>
              <a:gd name="connsiteX839" fmla="*/ 1082726 w 1128712"/>
              <a:gd name="connsiteY839" fmla="*/ 541020 h 890588"/>
              <a:gd name="connsiteX840" fmla="*/ 1072506 w 1128712"/>
              <a:gd name="connsiteY840" fmla="*/ 546418 h 890588"/>
              <a:gd name="connsiteX841" fmla="*/ 1062926 w 1128712"/>
              <a:gd name="connsiteY841" fmla="*/ 549910 h 890588"/>
              <a:gd name="connsiteX842" fmla="*/ 1053345 w 1128712"/>
              <a:gd name="connsiteY842" fmla="*/ 552768 h 890588"/>
              <a:gd name="connsiteX843" fmla="*/ 1044404 w 1128712"/>
              <a:gd name="connsiteY843" fmla="*/ 554355 h 890588"/>
              <a:gd name="connsiteX844" fmla="*/ 1036420 w 1128712"/>
              <a:gd name="connsiteY844" fmla="*/ 555308 h 890588"/>
              <a:gd name="connsiteX845" fmla="*/ 1030033 w 1128712"/>
              <a:gd name="connsiteY845" fmla="*/ 555625 h 890588"/>
              <a:gd name="connsiteX846" fmla="*/ 1025243 w 1128712"/>
              <a:gd name="connsiteY846" fmla="*/ 555625 h 890588"/>
              <a:gd name="connsiteX847" fmla="*/ 1021730 w 1128712"/>
              <a:gd name="connsiteY847" fmla="*/ 555625 h 890588"/>
              <a:gd name="connsiteX848" fmla="*/ 1020452 w 1128712"/>
              <a:gd name="connsiteY848" fmla="*/ 555308 h 890588"/>
              <a:gd name="connsiteX849" fmla="*/ 1020452 w 1128712"/>
              <a:gd name="connsiteY849" fmla="*/ 554038 h 890588"/>
              <a:gd name="connsiteX850" fmla="*/ 1019814 w 1128712"/>
              <a:gd name="connsiteY850" fmla="*/ 551498 h 890588"/>
              <a:gd name="connsiteX851" fmla="*/ 1019494 w 1128712"/>
              <a:gd name="connsiteY851" fmla="*/ 547053 h 890588"/>
              <a:gd name="connsiteX852" fmla="*/ 1019175 w 1128712"/>
              <a:gd name="connsiteY852" fmla="*/ 540703 h 890588"/>
              <a:gd name="connsiteX853" fmla="*/ 1019494 w 1128712"/>
              <a:gd name="connsiteY853" fmla="*/ 534035 h 890588"/>
              <a:gd name="connsiteX854" fmla="*/ 1020452 w 1128712"/>
              <a:gd name="connsiteY854" fmla="*/ 525780 h 890588"/>
              <a:gd name="connsiteX855" fmla="*/ 1022688 w 1128712"/>
              <a:gd name="connsiteY855" fmla="*/ 516573 h 890588"/>
              <a:gd name="connsiteX856" fmla="*/ 1025881 w 1128712"/>
              <a:gd name="connsiteY856" fmla="*/ 507365 h 890588"/>
              <a:gd name="connsiteX857" fmla="*/ 1030672 w 1128712"/>
              <a:gd name="connsiteY857" fmla="*/ 497205 h 890588"/>
              <a:gd name="connsiteX858" fmla="*/ 1037378 w 1128712"/>
              <a:gd name="connsiteY858" fmla="*/ 487045 h 890588"/>
              <a:gd name="connsiteX859" fmla="*/ 1046320 w 1128712"/>
              <a:gd name="connsiteY859" fmla="*/ 477203 h 890588"/>
              <a:gd name="connsiteX860" fmla="*/ 1057178 w 1128712"/>
              <a:gd name="connsiteY860" fmla="*/ 467678 h 890588"/>
              <a:gd name="connsiteX861" fmla="*/ 1068355 w 1128712"/>
              <a:gd name="connsiteY861" fmla="*/ 459740 h 890588"/>
              <a:gd name="connsiteX862" fmla="*/ 1079213 w 1128712"/>
              <a:gd name="connsiteY862" fmla="*/ 453390 h 890588"/>
              <a:gd name="connsiteX863" fmla="*/ 1090390 w 1128712"/>
              <a:gd name="connsiteY863" fmla="*/ 448945 h 890588"/>
              <a:gd name="connsiteX864" fmla="*/ 1099971 w 1128712"/>
              <a:gd name="connsiteY864" fmla="*/ 445770 h 890588"/>
              <a:gd name="connsiteX865" fmla="*/ 1108912 w 1128712"/>
              <a:gd name="connsiteY865" fmla="*/ 443230 h 890588"/>
              <a:gd name="connsiteX866" fmla="*/ 1116257 w 1128712"/>
              <a:gd name="connsiteY866" fmla="*/ 442278 h 890588"/>
              <a:gd name="connsiteX867" fmla="*/ 1122325 w 1128712"/>
              <a:gd name="connsiteY867" fmla="*/ 441643 h 890588"/>
              <a:gd name="connsiteX868" fmla="*/ 1277 w 1128712"/>
              <a:gd name="connsiteY868" fmla="*/ 439738 h 890588"/>
              <a:gd name="connsiteX869" fmla="*/ 2874 w 1128712"/>
              <a:gd name="connsiteY869" fmla="*/ 439738 h 890588"/>
              <a:gd name="connsiteX870" fmla="*/ 6706 w 1128712"/>
              <a:gd name="connsiteY870" fmla="*/ 440378 h 890588"/>
              <a:gd name="connsiteX871" fmla="*/ 12455 w 1128712"/>
              <a:gd name="connsiteY871" fmla="*/ 441019 h 890588"/>
              <a:gd name="connsiteX872" fmla="*/ 19800 w 1128712"/>
              <a:gd name="connsiteY872" fmla="*/ 442299 h 890588"/>
              <a:gd name="connsiteX873" fmla="*/ 28422 w 1128712"/>
              <a:gd name="connsiteY873" fmla="*/ 444540 h 890588"/>
              <a:gd name="connsiteX874" fmla="*/ 38641 w 1128712"/>
              <a:gd name="connsiteY874" fmla="*/ 447741 h 890588"/>
              <a:gd name="connsiteX875" fmla="*/ 49180 w 1128712"/>
              <a:gd name="connsiteY875" fmla="*/ 452223 h 890588"/>
              <a:gd name="connsiteX876" fmla="*/ 60357 w 1128712"/>
              <a:gd name="connsiteY876" fmla="*/ 458626 h 890588"/>
              <a:gd name="connsiteX877" fmla="*/ 71854 w 1128712"/>
              <a:gd name="connsiteY877" fmla="*/ 466309 h 890588"/>
              <a:gd name="connsiteX878" fmla="*/ 82712 w 1128712"/>
              <a:gd name="connsiteY878" fmla="*/ 476553 h 890588"/>
              <a:gd name="connsiteX879" fmla="*/ 91334 w 1128712"/>
              <a:gd name="connsiteY879" fmla="*/ 486477 h 890588"/>
              <a:gd name="connsiteX880" fmla="*/ 98040 w 1128712"/>
              <a:gd name="connsiteY880" fmla="*/ 496402 h 890588"/>
              <a:gd name="connsiteX881" fmla="*/ 102831 w 1128712"/>
              <a:gd name="connsiteY881" fmla="*/ 506646 h 890588"/>
              <a:gd name="connsiteX882" fmla="*/ 106343 w 1128712"/>
              <a:gd name="connsiteY882" fmla="*/ 516250 h 890588"/>
              <a:gd name="connsiteX883" fmla="*/ 108260 w 1128712"/>
              <a:gd name="connsiteY883" fmla="*/ 525214 h 890588"/>
              <a:gd name="connsiteX884" fmla="*/ 109537 w 1128712"/>
              <a:gd name="connsiteY884" fmla="*/ 533537 h 890588"/>
              <a:gd name="connsiteX885" fmla="*/ 109537 w 1128712"/>
              <a:gd name="connsiteY885" fmla="*/ 540580 h 890588"/>
              <a:gd name="connsiteX886" fmla="*/ 109537 w 1128712"/>
              <a:gd name="connsiteY886" fmla="*/ 546662 h 890588"/>
              <a:gd name="connsiteX887" fmla="*/ 108579 w 1128712"/>
              <a:gd name="connsiteY887" fmla="*/ 551464 h 890588"/>
              <a:gd name="connsiteX888" fmla="*/ 108260 w 1128712"/>
              <a:gd name="connsiteY888" fmla="*/ 554025 h 890588"/>
              <a:gd name="connsiteX889" fmla="*/ 107940 w 1128712"/>
              <a:gd name="connsiteY889" fmla="*/ 555306 h 890588"/>
              <a:gd name="connsiteX890" fmla="*/ 106982 w 1128712"/>
              <a:gd name="connsiteY890" fmla="*/ 555306 h 890588"/>
              <a:gd name="connsiteX891" fmla="*/ 103789 w 1128712"/>
              <a:gd name="connsiteY891" fmla="*/ 555626 h 890588"/>
              <a:gd name="connsiteX892" fmla="*/ 98998 w 1128712"/>
              <a:gd name="connsiteY892" fmla="*/ 555626 h 890588"/>
              <a:gd name="connsiteX893" fmla="*/ 92292 w 1128712"/>
              <a:gd name="connsiteY893" fmla="*/ 555306 h 890588"/>
              <a:gd name="connsiteX894" fmla="*/ 84308 w 1128712"/>
              <a:gd name="connsiteY894" fmla="*/ 554025 h 890588"/>
              <a:gd name="connsiteX895" fmla="*/ 75686 w 1128712"/>
              <a:gd name="connsiteY895" fmla="*/ 552425 h 890588"/>
              <a:gd name="connsiteX896" fmla="*/ 66105 w 1128712"/>
              <a:gd name="connsiteY896" fmla="*/ 549864 h 890588"/>
              <a:gd name="connsiteX897" fmla="*/ 55886 w 1128712"/>
              <a:gd name="connsiteY897" fmla="*/ 545702 h 890588"/>
              <a:gd name="connsiteX898" fmla="*/ 45667 w 1128712"/>
              <a:gd name="connsiteY898" fmla="*/ 540580 h 890588"/>
              <a:gd name="connsiteX899" fmla="*/ 35448 w 1128712"/>
              <a:gd name="connsiteY899" fmla="*/ 533857 h 890588"/>
              <a:gd name="connsiteX900" fmla="*/ 25548 w 1128712"/>
              <a:gd name="connsiteY900" fmla="*/ 525214 h 890588"/>
              <a:gd name="connsiteX901" fmla="*/ 17884 w 1128712"/>
              <a:gd name="connsiteY901" fmla="*/ 516250 h 890588"/>
              <a:gd name="connsiteX902" fmla="*/ 11497 w 1128712"/>
              <a:gd name="connsiteY902" fmla="*/ 506646 h 890588"/>
              <a:gd name="connsiteX903" fmla="*/ 7026 w 1128712"/>
              <a:gd name="connsiteY903" fmla="*/ 496722 h 890588"/>
              <a:gd name="connsiteX904" fmla="*/ 3832 w 1128712"/>
              <a:gd name="connsiteY904" fmla="*/ 487118 h 890588"/>
              <a:gd name="connsiteX905" fmla="*/ 1916 w 1128712"/>
              <a:gd name="connsiteY905" fmla="*/ 477834 h 890588"/>
              <a:gd name="connsiteX906" fmla="*/ 319 w 1128712"/>
              <a:gd name="connsiteY906" fmla="*/ 469190 h 890588"/>
              <a:gd name="connsiteX907" fmla="*/ 0 w 1128712"/>
              <a:gd name="connsiteY907" fmla="*/ 461507 h 890588"/>
              <a:gd name="connsiteX908" fmla="*/ 0 w 1128712"/>
              <a:gd name="connsiteY908" fmla="*/ 457345 h 890588"/>
              <a:gd name="connsiteX909" fmla="*/ 0 w 1128712"/>
              <a:gd name="connsiteY909" fmla="*/ 454144 h 890588"/>
              <a:gd name="connsiteX910" fmla="*/ 319 w 1128712"/>
              <a:gd name="connsiteY910" fmla="*/ 448062 h 890588"/>
              <a:gd name="connsiteX911" fmla="*/ 958 w 1128712"/>
              <a:gd name="connsiteY911" fmla="*/ 443580 h 890588"/>
              <a:gd name="connsiteX912" fmla="*/ 1277 w 1128712"/>
              <a:gd name="connsiteY912" fmla="*/ 441019 h 890588"/>
              <a:gd name="connsiteX913" fmla="*/ 924452 w 1128712"/>
              <a:gd name="connsiteY913" fmla="*/ 393700 h 890588"/>
              <a:gd name="connsiteX914" fmla="*/ 925420 w 1128712"/>
              <a:gd name="connsiteY914" fmla="*/ 394331 h 890588"/>
              <a:gd name="connsiteX915" fmla="*/ 927034 w 1128712"/>
              <a:gd name="connsiteY915" fmla="*/ 395909 h 890588"/>
              <a:gd name="connsiteX916" fmla="*/ 930262 w 1128712"/>
              <a:gd name="connsiteY916" fmla="*/ 398433 h 890588"/>
              <a:gd name="connsiteX917" fmla="*/ 934135 w 1128712"/>
              <a:gd name="connsiteY917" fmla="*/ 402219 h 890588"/>
              <a:gd name="connsiteX918" fmla="*/ 938654 w 1128712"/>
              <a:gd name="connsiteY918" fmla="*/ 406952 h 890588"/>
              <a:gd name="connsiteX919" fmla="*/ 943818 w 1128712"/>
              <a:gd name="connsiteY919" fmla="*/ 412632 h 890588"/>
              <a:gd name="connsiteX920" fmla="*/ 948982 w 1128712"/>
              <a:gd name="connsiteY920" fmla="*/ 419573 h 890588"/>
              <a:gd name="connsiteX921" fmla="*/ 954146 w 1128712"/>
              <a:gd name="connsiteY921" fmla="*/ 427461 h 890588"/>
              <a:gd name="connsiteX922" fmla="*/ 958988 w 1128712"/>
              <a:gd name="connsiteY922" fmla="*/ 436296 h 890588"/>
              <a:gd name="connsiteX923" fmla="*/ 963184 w 1128712"/>
              <a:gd name="connsiteY923" fmla="*/ 446078 h 890588"/>
              <a:gd name="connsiteX924" fmla="*/ 966412 w 1128712"/>
              <a:gd name="connsiteY924" fmla="*/ 456806 h 890588"/>
              <a:gd name="connsiteX925" fmla="*/ 968994 w 1128712"/>
              <a:gd name="connsiteY925" fmla="*/ 468480 h 890588"/>
              <a:gd name="connsiteX926" fmla="*/ 969962 w 1128712"/>
              <a:gd name="connsiteY926" fmla="*/ 480470 h 890588"/>
              <a:gd name="connsiteX927" fmla="*/ 969639 w 1128712"/>
              <a:gd name="connsiteY927" fmla="*/ 491514 h 890588"/>
              <a:gd name="connsiteX928" fmla="*/ 968348 w 1128712"/>
              <a:gd name="connsiteY928" fmla="*/ 501611 h 890588"/>
              <a:gd name="connsiteX929" fmla="*/ 965766 w 1128712"/>
              <a:gd name="connsiteY929" fmla="*/ 510761 h 890588"/>
              <a:gd name="connsiteX930" fmla="*/ 962538 w 1128712"/>
              <a:gd name="connsiteY930" fmla="*/ 518965 h 890588"/>
              <a:gd name="connsiteX931" fmla="*/ 958988 w 1128712"/>
              <a:gd name="connsiteY931" fmla="*/ 525906 h 890588"/>
              <a:gd name="connsiteX932" fmla="*/ 955115 w 1128712"/>
              <a:gd name="connsiteY932" fmla="*/ 532217 h 890588"/>
              <a:gd name="connsiteX933" fmla="*/ 951241 w 1128712"/>
              <a:gd name="connsiteY933" fmla="*/ 536950 h 890588"/>
              <a:gd name="connsiteX934" fmla="*/ 948014 w 1128712"/>
              <a:gd name="connsiteY934" fmla="*/ 541052 h 890588"/>
              <a:gd name="connsiteX935" fmla="*/ 945432 w 1128712"/>
              <a:gd name="connsiteY935" fmla="*/ 543576 h 890588"/>
              <a:gd name="connsiteX936" fmla="*/ 943495 w 1128712"/>
              <a:gd name="connsiteY936" fmla="*/ 545469 h 890588"/>
              <a:gd name="connsiteX937" fmla="*/ 943172 w 1128712"/>
              <a:gd name="connsiteY937" fmla="*/ 546100 h 890588"/>
              <a:gd name="connsiteX938" fmla="*/ 941881 w 1128712"/>
              <a:gd name="connsiteY938" fmla="*/ 545785 h 890588"/>
              <a:gd name="connsiteX939" fmla="*/ 939945 w 1128712"/>
              <a:gd name="connsiteY939" fmla="*/ 544207 h 890588"/>
              <a:gd name="connsiteX940" fmla="*/ 936394 w 1128712"/>
              <a:gd name="connsiteY940" fmla="*/ 541998 h 890588"/>
              <a:gd name="connsiteX941" fmla="*/ 931553 w 1128712"/>
              <a:gd name="connsiteY941" fmla="*/ 538527 h 890588"/>
              <a:gd name="connsiteX942" fmla="*/ 926711 w 1128712"/>
              <a:gd name="connsiteY942" fmla="*/ 534110 h 890588"/>
              <a:gd name="connsiteX943" fmla="*/ 920901 w 1128712"/>
              <a:gd name="connsiteY943" fmla="*/ 529062 h 890588"/>
              <a:gd name="connsiteX944" fmla="*/ 915092 w 1128712"/>
              <a:gd name="connsiteY944" fmla="*/ 522436 h 890588"/>
              <a:gd name="connsiteX945" fmla="*/ 909604 w 1128712"/>
              <a:gd name="connsiteY945" fmla="*/ 515494 h 890588"/>
              <a:gd name="connsiteX946" fmla="*/ 904440 w 1128712"/>
              <a:gd name="connsiteY946" fmla="*/ 506975 h 890588"/>
              <a:gd name="connsiteX947" fmla="*/ 899599 w 1128712"/>
              <a:gd name="connsiteY947" fmla="*/ 497824 h 890588"/>
              <a:gd name="connsiteX948" fmla="*/ 895725 w 1128712"/>
              <a:gd name="connsiteY948" fmla="*/ 487096 h 890588"/>
              <a:gd name="connsiteX949" fmla="*/ 893143 w 1128712"/>
              <a:gd name="connsiteY949" fmla="*/ 475737 h 890588"/>
              <a:gd name="connsiteX950" fmla="*/ 892175 w 1128712"/>
              <a:gd name="connsiteY950" fmla="*/ 464694 h 890588"/>
              <a:gd name="connsiteX951" fmla="*/ 892498 w 1128712"/>
              <a:gd name="connsiteY951" fmla="*/ 454597 h 890588"/>
              <a:gd name="connsiteX952" fmla="*/ 894434 w 1128712"/>
              <a:gd name="connsiteY952" fmla="*/ 445131 h 890588"/>
              <a:gd name="connsiteX953" fmla="*/ 896694 w 1128712"/>
              <a:gd name="connsiteY953" fmla="*/ 435665 h 890588"/>
              <a:gd name="connsiteX954" fmla="*/ 899921 w 1128712"/>
              <a:gd name="connsiteY954" fmla="*/ 427777 h 890588"/>
              <a:gd name="connsiteX955" fmla="*/ 904117 w 1128712"/>
              <a:gd name="connsiteY955" fmla="*/ 420204 h 890588"/>
              <a:gd name="connsiteX956" fmla="*/ 907991 w 1128712"/>
              <a:gd name="connsiteY956" fmla="*/ 413263 h 890588"/>
              <a:gd name="connsiteX957" fmla="*/ 912187 w 1128712"/>
              <a:gd name="connsiteY957" fmla="*/ 407583 h 890588"/>
              <a:gd name="connsiteX958" fmla="*/ 916060 w 1128712"/>
              <a:gd name="connsiteY958" fmla="*/ 402850 h 890588"/>
              <a:gd name="connsiteX959" fmla="*/ 919287 w 1128712"/>
              <a:gd name="connsiteY959" fmla="*/ 399064 h 890588"/>
              <a:gd name="connsiteX960" fmla="*/ 922192 w 1128712"/>
              <a:gd name="connsiteY960" fmla="*/ 395909 h 890588"/>
              <a:gd name="connsiteX961" fmla="*/ 923806 w 1128712"/>
              <a:gd name="connsiteY961" fmla="*/ 394331 h 890588"/>
              <a:gd name="connsiteX962" fmla="*/ 203648 w 1128712"/>
              <a:gd name="connsiteY962" fmla="*/ 393700 h 890588"/>
              <a:gd name="connsiteX963" fmla="*/ 203964 w 1128712"/>
              <a:gd name="connsiteY963" fmla="*/ 394331 h 890588"/>
              <a:gd name="connsiteX964" fmla="*/ 205861 w 1128712"/>
              <a:gd name="connsiteY964" fmla="*/ 395909 h 890588"/>
              <a:gd name="connsiteX965" fmla="*/ 208707 w 1128712"/>
              <a:gd name="connsiteY965" fmla="*/ 398748 h 890588"/>
              <a:gd name="connsiteX966" fmla="*/ 212185 w 1128712"/>
              <a:gd name="connsiteY966" fmla="*/ 402535 h 890588"/>
              <a:gd name="connsiteX967" fmla="*/ 215663 w 1128712"/>
              <a:gd name="connsiteY967" fmla="*/ 407583 h 890588"/>
              <a:gd name="connsiteX968" fmla="*/ 219773 w 1128712"/>
              <a:gd name="connsiteY968" fmla="*/ 413263 h 890588"/>
              <a:gd name="connsiteX969" fmla="*/ 223567 w 1128712"/>
              <a:gd name="connsiteY969" fmla="*/ 419889 h 890588"/>
              <a:gd name="connsiteX970" fmla="*/ 227362 w 1128712"/>
              <a:gd name="connsiteY970" fmla="*/ 427461 h 890588"/>
              <a:gd name="connsiteX971" fmla="*/ 230523 w 1128712"/>
              <a:gd name="connsiteY971" fmla="*/ 435665 h 890588"/>
              <a:gd name="connsiteX972" fmla="*/ 233053 w 1128712"/>
              <a:gd name="connsiteY972" fmla="*/ 444816 h 890588"/>
              <a:gd name="connsiteX973" fmla="*/ 234634 w 1128712"/>
              <a:gd name="connsiteY973" fmla="*/ 454597 h 890588"/>
              <a:gd name="connsiteX974" fmla="*/ 234950 w 1128712"/>
              <a:gd name="connsiteY974" fmla="*/ 464694 h 890588"/>
              <a:gd name="connsiteX975" fmla="*/ 234001 w 1128712"/>
              <a:gd name="connsiteY975" fmla="*/ 475737 h 890588"/>
              <a:gd name="connsiteX976" fmla="*/ 231472 w 1128712"/>
              <a:gd name="connsiteY976" fmla="*/ 487096 h 890588"/>
              <a:gd name="connsiteX977" fmla="*/ 227994 w 1128712"/>
              <a:gd name="connsiteY977" fmla="*/ 497509 h 890588"/>
              <a:gd name="connsiteX978" fmla="*/ 223567 w 1128712"/>
              <a:gd name="connsiteY978" fmla="*/ 506975 h 890588"/>
              <a:gd name="connsiteX979" fmla="*/ 218509 w 1128712"/>
              <a:gd name="connsiteY979" fmla="*/ 515178 h 890588"/>
              <a:gd name="connsiteX980" fmla="*/ 212817 w 1128712"/>
              <a:gd name="connsiteY980" fmla="*/ 522436 h 890588"/>
              <a:gd name="connsiteX981" fmla="*/ 207126 w 1128712"/>
              <a:gd name="connsiteY981" fmla="*/ 528746 h 890588"/>
              <a:gd name="connsiteX982" fmla="*/ 201751 w 1128712"/>
              <a:gd name="connsiteY982" fmla="*/ 534110 h 890588"/>
              <a:gd name="connsiteX983" fmla="*/ 196376 w 1128712"/>
              <a:gd name="connsiteY983" fmla="*/ 538212 h 890588"/>
              <a:gd name="connsiteX984" fmla="*/ 191949 w 1128712"/>
              <a:gd name="connsiteY984" fmla="*/ 541683 h 890588"/>
              <a:gd name="connsiteX985" fmla="*/ 188471 w 1128712"/>
              <a:gd name="connsiteY985" fmla="*/ 543891 h 890588"/>
              <a:gd name="connsiteX986" fmla="*/ 186258 w 1128712"/>
              <a:gd name="connsiteY986" fmla="*/ 545469 h 890588"/>
              <a:gd name="connsiteX987" fmla="*/ 185626 w 1128712"/>
              <a:gd name="connsiteY987" fmla="*/ 546100 h 890588"/>
              <a:gd name="connsiteX988" fmla="*/ 184993 w 1128712"/>
              <a:gd name="connsiteY988" fmla="*/ 545469 h 890588"/>
              <a:gd name="connsiteX989" fmla="*/ 183096 w 1128712"/>
              <a:gd name="connsiteY989" fmla="*/ 543576 h 890588"/>
              <a:gd name="connsiteX990" fmla="*/ 180250 w 1128712"/>
              <a:gd name="connsiteY990" fmla="*/ 540736 h 890588"/>
              <a:gd name="connsiteX991" fmla="*/ 177405 w 1128712"/>
              <a:gd name="connsiteY991" fmla="*/ 536950 h 890588"/>
              <a:gd name="connsiteX992" fmla="*/ 173294 w 1128712"/>
              <a:gd name="connsiteY992" fmla="*/ 531586 h 890588"/>
              <a:gd name="connsiteX993" fmla="*/ 169816 w 1128712"/>
              <a:gd name="connsiteY993" fmla="*/ 525591 h 890588"/>
              <a:gd name="connsiteX994" fmla="*/ 166022 w 1128712"/>
              <a:gd name="connsiteY994" fmla="*/ 518334 h 890588"/>
              <a:gd name="connsiteX995" fmla="*/ 162860 w 1128712"/>
              <a:gd name="connsiteY995" fmla="*/ 510761 h 890588"/>
              <a:gd name="connsiteX996" fmla="*/ 160647 w 1128712"/>
              <a:gd name="connsiteY996" fmla="*/ 501611 h 890588"/>
              <a:gd name="connsiteX997" fmla="*/ 159066 w 1128712"/>
              <a:gd name="connsiteY997" fmla="*/ 491198 h 890588"/>
              <a:gd name="connsiteX998" fmla="*/ 158750 w 1128712"/>
              <a:gd name="connsiteY998" fmla="*/ 480470 h 890588"/>
              <a:gd name="connsiteX999" fmla="*/ 159699 w 1128712"/>
              <a:gd name="connsiteY999" fmla="*/ 468480 h 890588"/>
              <a:gd name="connsiteX1000" fmla="*/ 162228 w 1128712"/>
              <a:gd name="connsiteY1000" fmla="*/ 456490 h 890588"/>
              <a:gd name="connsiteX1001" fmla="*/ 165706 w 1128712"/>
              <a:gd name="connsiteY1001" fmla="*/ 445762 h 890588"/>
              <a:gd name="connsiteX1002" fmla="*/ 169816 w 1128712"/>
              <a:gd name="connsiteY1002" fmla="*/ 435665 h 890588"/>
              <a:gd name="connsiteX1003" fmla="*/ 174559 w 1128712"/>
              <a:gd name="connsiteY1003" fmla="*/ 426830 h 890588"/>
              <a:gd name="connsiteX1004" fmla="*/ 179302 w 1128712"/>
              <a:gd name="connsiteY1004" fmla="*/ 419258 h 890588"/>
              <a:gd name="connsiteX1005" fmla="*/ 184677 w 1128712"/>
              <a:gd name="connsiteY1005" fmla="*/ 412316 h 890588"/>
              <a:gd name="connsiteX1006" fmla="*/ 189420 w 1128712"/>
              <a:gd name="connsiteY1006" fmla="*/ 406952 h 890588"/>
              <a:gd name="connsiteX1007" fmla="*/ 193846 w 1128712"/>
              <a:gd name="connsiteY1007" fmla="*/ 402219 h 890588"/>
              <a:gd name="connsiteX1008" fmla="*/ 197957 w 1128712"/>
              <a:gd name="connsiteY1008" fmla="*/ 398433 h 890588"/>
              <a:gd name="connsiteX1009" fmla="*/ 200802 w 1128712"/>
              <a:gd name="connsiteY1009" fmla="*/ 395593 h 890588"/>
              <a:gd name="connsiteX1010" fmla="*/ 203016 w 1128712"/>
              <a:gd name="connsiteY1010" fmla="*/ 394015 h 890588"/>
              <a:gd name="connsiteX1011" fmla="*/ 1027944 w 1128712"/>
              <a:gd name="connsiteY1011" fmla="*/ 295275 h 890588"/>
              <a:gd name="connsiteX1012" fmla="*/ 1028263 w 1128712"/>
              <a:gd name="connsiteY1012" fmla="*/ 295909 h 890588"/>
              <a:gd name="connsiteX1013" fmla="*/ 1030176 w 1128712"/>
              <a:gd name="connsiteY1013" fmla="*/ 297810 h 890588"/>
              <a:gd name="connsiteX1014" fmla="*/ 1032726 w 1128712"/>
              <a:gd name="connsiteY1014" fmla="*/ 300978 h 890588"/>
              <a:gd name="connsiteX1015" fmla="*/ 1036233 w 1128712"/>
              <a:gd name="connsiteY1015" fmla="*/ 304463 h 890588"/>
              <a:gd name="connsiteX1016" fmla="*/ 1039740 w 1128712"/>
              <a:gd name="connsiteY1016" fmla="*/ 309850 h 890588"/>
              <a:gd name="connsiteX1017" fmla="*/ 1043566 w 1128712"/>
              <a:gd name="connsiteY1017" fmla="*/ 315553 h 890588"/>
              <a:gd name="connsiteX1018" fmla="*/ 1047072 w 1128712"/>
              <a:gd name="connsiteY1018" fmla="*/ 322206 h 890588"/>
              <a:gd name="connsiteX1019" fmla="*/ 1050579 w 1128712"/>
              <a:gd name="connsiteY1019" fmla="*/ 330127 h 890588"/>
              <a:gd name="connsiteX1020" fmla="*/ 1053767 w 1128712"/>
              <a:gd name="connsiteY1020" fmla="*/ 338365 h 890588"/>
              <a:gd name="connsiteX1021" fmla="*/ 1055680 w 1128712"/>
              <a:gd name="connsiteY1021" fmla="*/ 347553 h 890588"/>
              <a:gd name="connsiteX1022" fmla="*/ 1057274 w 1128712"/>
              <a:gd name="connsiteY1022" fmla="*/ 357692 h 890588"/>
              <a:gd name="connsiteX1023" fmla="*/ 1057274 w 1128712"/>
              <a:gd name="connsiteY1023" fmla="*/ 367831 h 890588"/>
              <a:gd name="connsiteX1024" fmla="*/ 1055680 w 1128712"/>
              <a:gd name="connsiteY1024" fmla="*/ 378604 h 890588"/>
              <a:gd name="connsiteX1025" fmla="*/ 1053130 w 1128712"/>
              <a:gd name="connsiteY1025" fmla="*/ 390010 h 890588"/>
              <a:gd name="connsiteX1026" fmla="*/ 1048985 w 1128712"/>
              <a:gd name="connsiteY1026" fmla="*/ 400466 h 890588"/>
              <a:gd name="connsiteX1027" fmla="*/ 1044203 w 1128712"/>
              <a:gd name="connsiteY1027" fmla="*/ 409654 h 890588"/>
              <a:gd name="connsiteX1028" fmla="*/ 1038465 w 1128712"/>
              <a:gd name="connsiteY1028" fmla="*/ 417892 h 890588"/>
              <a:gd name="connsiteX1029" fmla="*/ 1032726 w 1128712"/>
              <a:gd name="connsiteY1029" fmla="*/ 425179 h 890588"/>
              <a:gd name="connsiteX1030" fmla="*/ 1026988 w 1128712"/>
              <a:gd name="connsiteY1030" fmla="*/ 430882 h 890588"/>
              <a:gd name="connsiteX1031" fmla="*/ 1020931 w 1128712"/>
              <a:gd name="connsiteY1031" fmla="*/ 435952 h 890588"/>
              <a:gd name="connsiteX1032" fmla="*/ 1015830 w 1128712"/>
              <a:gd name="connsiteY1032" fmla="*/ 440071 h 890588"/>
              <a:gd name="connsiteX1033" fmla="*/ 1011048 w 1128712"/>
              <a:gd name="connsiteY1033" fmla="*/ 443556 h 890588"/>
              <a:gd name="connsiteX1034" fmla="*/ 1007541 w 1128712"/>
              <a:gd name="connsiteY1034" fmla="*/ 445774 h 890588"/>
              <a:gd name="connsiteX1035" fmla="*/ 1005629 w 1128712"/>
              <a:gd name="connsiteY1035" fmla="*/ 447041 h 890588"/>
              <a:gd name="connsiteX1036" fmla="*/ 1004672 w 1128712"/>
              <a:gd name="connsiteY1036" fmla="*/ 447675 h 890588"/>
              <a:gd name="connsiteX1037" fmla="*/ 1003716 w 1128712"/>
              <a:gd name="connsiteY1037" fmla="*/ 447041 h 890588"/>
              <a:gd name="connsiteX1038" fmla="*/ 1002122 w 1128712"/>
              <a:gd name="connsiteY1038" fmla="*/ 445457 h 890588"/>
              <a:gd name="connsiteX1039" fmla="*/ 999571 w 1128712"/>
              <a:gd name="connsiteY1039" fmla="*/ 442289 h 890588"/>
              <a:gd name="connsiteX1040" fmla="*/ 996383 w 1128712"/>
              <a:gd name="connsiteY1040" fmla="*/ 438170 h 890588"/>
              <a:gd name="connsiteX1041" fmla="*/ 992877 w 1128712"/>
              <a:gd name="connsiteY1041" fmla="*/ 433100 h 890588"/>
              <a:gd name="connsiteX1042" fmla="*/ 989370 w 1128712"/>
              <a:gd name="connsiteY1042" fmla="*/ 426763 h 890588"/>
              <a:gd name="connsiteX1043" fmla="*/ 985863 w 1128712"/>
              <a:gd name="connsiteY1043" fmla="*/ 419793 h 890588"/>
              <a:gd name="connsiteX1044" fmla="*/ 982994 w 1128712"/>
              <a:gd name="connsiteY1044" fmla="*/ 411555 h 890588"/>
              <a:gd name="connsiteX1045" fmla="*/ 981081 w 1128712"/>
              <a:gd name="connsiteY1045" fmla="*/ 402367 h 890588"/>
              <a:gd name="connsiteX1046" fmla="*/ 979487 w 1128712"/>
              <a:gd name="connsiteY1046" fmla="*/ 391911 h 890588"/>
              <a:gd name="connsiteX1047" fmla="*/ 979487 w 1128712"/>
              <a:gd name="connsiteY1047" fmla="*/ 381138 h 890588"/>
              <a:gd name="connsiteX1048" fmla="*/ 981400 w 1128712"/>
              <a:gd name="connsiteY1048" fmla="*/ 369099 h 890588"/>
              <a:gd name="connsiteX1049" fmla="*/ 984269 w 1128712"/>
              <a:gd name="connsiteY1049" fmla="*/ 357059 h 890588"/>
              <a:gd name="connsiteX1050" fmla="*/ 988095 w 1128712"/>
              <a:gd name="connsiteY1050" fmla="*/ 346603 h 890588"/>
              <a:gd name="connsiteX1051" fmla="*/ 992239 w 1128712"/>
              <a:gd name="connsiteY1051" fmla="*/ 336781 h 890588"/>
              <a:gd name="connsiteX1052" fmla="*/ 997659 w 1128712"/>
              <a:gd name="connsiteY1052" fmla="*/ 328226 h 890588"/>
              <a:gd name="connsiteX1053" fmla="*/ 1002759 w 1128712"/>
              <a:gd name="connsiteY1053" fmla="*/ 320305 h 890588"/>
              <a:gd name="connsiteX1054" fmla="*/ 1008179 w 1128712"/>
              <a:gd name="connsiteY1054" fmla="*/ 313968 h 890588"/>
              <a:gd name="connsiteX1055" fmla="*/ 1013280 w 1128712"/>
              <a:gd name="connsiteY1055" fmla="*/ 307948 h 890588"/>
              <a:gd name="connsiteX1056" fmla="*/ 1017743 w 1128712"/>
              <a:gd name="connsiteY1056" fmla="*/ 303513 h 890588"/>
              <a:gd name="connsiteX1057" fmla="*/ 1021887 w 1128712"/>
              <a:gd name="connsiteY1057" fmla="*/ 300027 h 890588"/>
              <a:gd name="connsiteX1058" fmla="*/ 1025394 w 1128712"/>
              <a:gd name="connsiteY1058" fmla="*/ 297493 h 890588"/>
              <a:gd name="connsiteX1059" fmla="*/ 1026988 w 1128712"/>
              <a:gd name="connsiteY1059" fmla="*/ 295909 h 890588"/>
              <a:gd name="connsiteX1060" fmla="*/ 100887 w 1128712"/>
              <a:gd name="connsiteY1060" fmla="*/ 295275 h 890588"/>
              <a:gd name="connsiteX1061" fmla="*/ 101848 w 1128712"/>
              <a:gd name="connsiteY1061" fmla="*/ 295592 h 890588"/>
              <a:gd name="connsiteX1062" fmla="*/ 103768 w 1128712"/>
              <a:gd name="connsiteY1062" fmla="*/ 297497 h 890588"/>
              <a:gd name="connsiteX1063" fmla="*/ 106969 w 1128712"/>
              <a:gd name="connsiteY1063" fmla="*/ 299720 h 890588"/>
              <a:gd name="connsiteX1064" fmla="*/ 110811 w 1128712"/>
              <a:gd name="connsiteY1064" fmla="*/ 303530 h 890588"/>
              <a:gd name="connsiteX1065" fmla="*/ 115932 w 1128712"/>
              <a:gd name="connsiteY1065" fmla="*/ 307975 h 890588"/>
              <a:gd name="connsiteX1066" fmla="*/ 120734 w 1128712"/>
              <a:gd name="connsiteY1066" fmla="*/ 313372 h 890588"/>
              <a:gd name="connsiteX1067" fmla="*/ 126176 w 1128712"/>
              <a:gd name="connsiteY1067" fmla="*/ 320357 h 890588"/>
              <a:gd name="connsiteX1068" fmla="*/ 131298 w 1128712"/>
              <a:gd name="connsiteY1068" fmla="*/ 327977 h 890588"/>
              <a:gd name="connsiteX1069" fmla="*/ 136740 w 1128712"/>
              <a:gd name="connsiteY1069" fmla="*/ 336867 h 890588"/>
              <a:gd name="connsiteX1070" fmla="*/ 140901 w 1128712"/>
              <a:gd name="connsiteY1070" fmla="*/ 346392 h 890588"/>
              <a:gd name="connsiteX1071" fmla="*/ 144742 w 1128712"/>
              <a:gd name="connsiteY1071" fmla="*/ 357187 h 890588"/>
              <a:gd name="connsiteX1072" fmla="*/ 147623 w 1128712"/>
              <a:gd name="connsiteY1072" fmla="*/ 369252 h 890588"/>
              <a:gd name="connsiteX1073" fmla="*/ 149224 w 1128712"/>
              <a:gd name="connsiteY1073" fmla="*/ 381000 h 890588"/>
              <a:gd name="connsiteX1074" fmla="*/ 149224 w 1128712"/>
              <a:gd name="connsiteY1074" fmla="*/ 392112 h 890588"/>
              <a:gd name="connsiteX1075" fmla="*/ 147944 w 1128712"/>
              <a:gd name="connsiteY1075" fmla="*/ 402272 h 890588"/>
              <a:gd name="connsiteX1076" fmla="*/ 145703 w 1128712"/>
              <a:gd name="connsiteY1076" fmla="*/ 411480 h 890588"/>
              <a:gd name="connsiteX1077" fmla="*/ 142822 w 1128712"/>
              <a:gd name="connsiteY1077" fmla="*/ 419735 h 890588"/>
              <a:gd name="connsiteX1078" fmla="*/ 139301 w 1128712"/>
              <a:gd name="connsiteY1078" fmla="*/ 426720 h 890588"/>
              <a:gd name="connsiteX1079" fmla="*/ 135779 w 1128712"/>
              <a:gd name="connsiteY1079" fmla="*/ 433070 h 890588"/>
              <a:gd name="connsiteX1080" fmla="*/ 132578 w 1128712"/>
              <a:gd name="connsiteY1080" fmla="*/ 438467 h 890588"/>
              <a:gd name="connsiteX1081" fmla="*/ 129697 w 1128712"/>
              <a:gd name="connsiteY1081" fmla="*/ 442278 h 890588"/>
              <a:gd name="connsiteX1082" fmla="*/ 126816 w 1128712"/>
              <a:gd name="connsiteY1082" fmla="*/ 445453 h 890588"/>
              <a:gd name="connsiteX1083" fmla="*/ 124896 w 1128712"/>
              <a:gd name="connsiteY1083" fmla="*/ 447040 h 890588"/>
              <a:gd name="connsiteX1084" fmla="*/ 124575 w 1128712"/>
              <a:gd name="connsiteY1084" fmla="*/ 447675 h 890588"/>
              <a:gd name="connsiteX1085" fmla="*/ 123615 w 1128712"/>
              <a:gd name="connsiteY1085" fmla="*/ 447358 h 890588"/>
              <a:gd name="connsiteX1086" fmla="*/ 121054 w 1128712"/>
              <a:gd name="connsiteY1086" fmla="*/ 446088 h 890588"/>
              <a:gd name="connsiteX1087" fmla="*/ 117533 w 1128712"/>
              <a:gd name="connsiteY1087" fmla="*/ 443548 h 890588"/>
              <a:gd name="connsiteX1088" fmla="*/ 113051 w 1128712"/>
              <a:gd name="connsiteY1088" fmla="*/ 440373 h 890588"/>
              <a:gd name="connsiteX1089" fmla="*/ 107610 w 1128712"/>
              <a:gd name="connsiteY1089" fmla="*/ 436245 h 890588"/>
              <a:gd name="connsiteX1090" fmla="*/ 102168 w 1128712"/>
              <a:gd name="connsiteY1090" fmla="*/ 431165 h 890588"/>
              <a:gd name="connsiteX1091" fmla="*/ 96086 w 1128712"/>
              <a:gd name="connsiteY1091" fmla="*/ 425132 h 890588"/>
              <a:gd name="connsiteX1092" fmla="*/ 90003 w 1128712"/>
              <a:gd name="connsiteY1092" fmla="*/ 417830 h 890588"/>
              <a:gd name="connsiteX1093" fmla="*/ 84882 w 1128712"/>
              <a:gd name="connsiteY1093" fmla="*/ 409575 h 890588"/>
              <a:gd name="connsiteX1094" fmla="*/ 79760 w 1128712"/>
              <a:gd name="connsiteY1094" fmla="*/ 400367 h 890588"/>
              <a:gd name="connsiteX1095" fmla="*/ 75598 w 1128712"/>
              <a:gd name="connsiteY1095" fmla="*/ 390207 h 890588"/>
              <a:gd name="connsiteX1096" fmla="*/ 72717 w 1128712"/>
              <a:gd name="connsiteY1096" fmla="*/ 378460 h 890588"/>
              <a:gd name="connsiteX1097" fmla="*/ 71437 w 1128712"/>
              <a:gd name="connsiteY1097" fmla="*/ 367665 h 890588"/>
              <a:gd name="connsiteX1098" fmla="*/ 71437 w 1128712"/>
              <a:gd name="connsiteY1098" fmla="*/ 357187 h 890588"/>
              <a:gd name="connsiteX1099" fmla="*/ 72717 w 1128712"/>
              <a:gd name="connsiteY1099" fmla="*/ 347345 h 890588"/>
              <a:gd name="connsiteX1100" fmla="*/ 74958 w 1128712"/>
              <a:gd name="connsiteY1100" fmla="*/ 338455 h 890588"/>
              <a:gd name="connsiteX1101" fmla="*/ 78159 w 1128712"/>
              <a:gd name="connsiteY1101" fmla="*/ 329882 h 890588"/>
              <a:gd name="connsiteX1102" fmla="*/ 81681 w 1128712"/>
              <a:gd name="connsiteY1102" fmla="*/ 322262 h 890588"/>
              <a:gd name="connsiteX1103" fmla="*/ 85522 w 1128712"/>
              <a:gd name="connsiteY1103" fmla="*/ 315595 h 890588"/>
              <a:gd name="connsiteX1104" fmla="*/ 89043 w 1128712"/>
              <a:gd name="connsiteY1104" fmla="*/ 309880 h 890588"/>
              <a:gd name="connsiteX1105" fmla="*/ 92884 w 1128712"/>
              <a:gd name="connsiteY1105" fmla="*/ 304482 h 890588"/>
              <a:gd name="connsiteX1106" fmla="*/ 96086 w 1128712"/>
              <a:gd name="connsiteY1106" fmla="*/ 300355 h 890588"/>
              <a:gd name="connsiteX1107" fmla="*/ 98646 w 1128712"/>
              <a:gd name="connsiteY1107" fmla="*/ 297815 h 890588"/>
              <a:gd name="connsiteX1108" fmla="*/ 100247 w 1128712"/>
              <a:gd name="connsiteY1108" fmla="*/ 295910 h 890588"/>
              <a:gd name="connsiteX1109" fmla="*/ 561199 w 1128712"/>
              <a:gd name="connsiteY1109" fmla="*/ 204788 h 890588"/>
              <a:gd name="connsiteX1110" fmla="*/ 654050 w 1128712"/>
              <a:gd name="connsiteY1110" fmla="*/ 204788 h 890588"/>
              <a:gd name="connsiteX1111" fmla="*/ 654050 w 1128712"/>
              <a:gd name="connsiteY1111" fmla="*/ 588963 h 890588"/>
              <a:gd name="connsiteX1112" fmla="*/ 536397 w 1128712"/>
              <a:gd name="connsiteY1112" fmla="*/ 588963 h 890588"/>
              <a:gd name="connsiteX1113" fmla="*/ 536397 w 1128712"/>
              <a:gd name="connsiteY1113" fmla="*/ 367482 h 890588"/>
              <a:gd name="connsiteX1114" fmla="*/ 444500 w 1128712"/>
              <a:gd name="connsiteY1114" fmla="*/ 367482 h 890588"/>
              <a:gd name="connsiteX1115" fmla="*/ 444500 w 1128712"/>
              <a:gd name="connsiteY1115" fmla="*/ 288042 h 890588"/>
              <a:gd name="connsiteX1116" fmla="*/ 458491 w 1128712"/>
              <a:gd name="connsiteY1116" fmla="*/ 288042 h 890588"/>
              <a:gd name="connsiteX1117" fmla="*/ 472482 w 1128712"/>
              <a:gd name="connsiteY1117" fmla="*/ 286771 h 890588"/>
              <a:gd name="connsiteX1118" fmla="*/ 486156 w 1128712"/>
              <a:gd name="connsiteY1118" fmla="*/ 284546 h 890588"/>
              <a:gd name="connsiteX1119" fmla="*/ 499193 w 1128712"/>
              <a:gd name="connsiteY1119" fmla="*/ 281051 h 890588"/>
              <a:gd name="connsiteX1120" fmla="*/ 511276 w 1128712"/>
              <a:gd name="connsiteY1120" fmla="*/ 276284 h 890588"/>
              <a:gd name="connsiteX1121" fmla="*/ 523041 w 1128712"/>
              <a:gd name="connsiteY1121" fmla="*/ 270565 h 890588"/>
              <a:gd name="connsiteX1122" fmla="*/ 530673 w 1128712"/>
              <a:gd name="connsiteY1122" fmla="*/ 265481 h 890588"/>
              <a:gd name="connsiteX1123" fmla="*/ 537669 w 1128712"/>
              <a:gd name="connsiteY1123" fmla="*/ 259125 h 890588"/>
              <a:gd name="connsiteX1124" fmla="*/ 544028 w 1128712"/>
              <a:gd name="connsiteY1124" fmla="*/ 252452 h 890588"/>
              <a:gd name="connsiteX1125" fmla="*/ 549434 w 1128712"/>
              <a:gd name="connsiteY1125" fmla="*/ 244826 h 890588"/>
              <a:gd name="connsiteX1126" fmla="*/ 554522 w 1128712"/>
              <a:gd name="connsiteY1126" fmla="*/ 236246 h 890588"/>
              <a:gd name="connsiteX1127" fmla="*/ 558019 w 1128712"/>
              <a:gd name="connsiteY1127" fmla="*/ 226713 h 890588"/>
              <a:gd name="connsiteX1128" fmla="*/ 560245 w 1128712"/>
              <a:gd name="connsiteY1128" fmla="*/ 215910 h 890588"/>
              <a:gd name="connsiteX1129" fmla="*/ 564832 w 1128712"/>
              <a:gd name="connsiteY1129" fmla="*/ 0 h 890588"/>
              <a:gd name="connsiteX1130" fmla="*/ 591502 w 1128712"/>
              <a:gd name="connsiteY1130" fmla="*/ 1268 h 890588"/>
              <a:gd name="connsiteX1131" fmla="*/ 617537 w 1128712"/>
              <a:gd name="connsiteY1131" fmla="*/ 4438 h 890588"/>
              <a:gd name="connsiteX1132" fmla="*/ 643572 w 1128712"/>
              <a:gd name="connsiteY1132" fmla="*/ 9509 h 890588"/>
              <a:gd name="connsiteX1133" fmla="*/ 668337 w 1128712"/>
              <a:gd name="connsiteY1133" fmla="*/ 16483 h 890588"/>
              <a:gd name="connsiteX1134" fmla="*/ 692467 w 1128712"/>
              <a:gd name="connsiteY1134" fmla="*/ 25041 h 890588"/>
              <a:gd name="connsiteX1135" fmla="*/ 715644 w 1128712"/>
              <a:gd name="connsiteY1135" fmla="*/ 35185 h 890588"/>
              <a:gd name="connsiteX1136" fmla="*/ 737869 w 1128712"/>
              <a:gd name="connsiteY1136" fmla="*/ 47230 h 890588"/>
              <a:gd name="connsiteX1137" fmla="*/ 759142 w 1128712"/>
              <a:gd name="connsiteY1137" fmla="*/ 60543 h 890588"/>
              <a:gd name="connsiteX1138" fmla="*/ 779144 w 1128712"/>
              <a:gd name="connsiteY1138" fmla="*/ 75124 h 890588"/>
              <a:gd name="connsiteX1139" fmla="*/ 798512 w 1128712"/>
              <a:gd name="connsiteY1139" fmla="*/ 91290 h 890588"/>
              <a:gd name="connsiteX1140" fmla="*/ 815974 w 1128712"/>
              <a:gd name="connsiteY1140" fmla="*/ 108724 h 890588"/>
              <a:gd name="connsiteX1141" fmla="*/ 832484 w 1128712"/>
              <a:gd name="connsiteY1141" fmla="*/ 127425 h 890588"/>
              <a:gd name="connsiteX1142" fmla="*/ 847407 w 1128712"/>
              <a:gd name="connsiteY1142" fmla="*/ 147395 h 890588"/>
              <a:gd name="connsiteX1143" fmla="*/ 861059 w 1128712"/>
              <a:gd name="connsiteY1143" fmla="*/ 167999 h 890588"/>
              <a:gd name="connsiteX1144" fmla="*/ 872807 w 1128712"/>
              <a:gd name="connsiteY1144" fmla="*/ 189870 h 890588"/>
              <a:gd name="connsiteX1145" fmla="*/ 883284 w 1128712"/>
              <a:gd name="connsiteY1145" fmla="*/ 213010 h 890588"/>
              <a:gd name="connsiteX1146" fmla="*/ 891857 w 1128712"/>
              <a:gd name="connsiteY1146" fmla="*/ 236466 h 890588"/>
              <a:gd name="connsiteX1147" fmla="*/ 898841 w 1128712"/>
              <a:gd name="connsiteY1147" fmla="*/ 260556 h 890588"/>
              <a:gd name="connsiteX1148" fmla="*/ 903604 w 1128712"/>
              <a:gd name="connsiteY1148" fmla="*/ 285915 h 890588"/>
              <a:gd name="connsiteX1149" fmla="*/ 906779 w 1128712"/>
              <a:gd name="connsiteY1149" fmla="*/ 311590 h 890588"/>
              <a:gd name="connsiteX1150" fmla="*/ 908049 w 1128712"/>
              <a:gd name="connsiteY1150" fmla="*/ 337899 h 890588"/>
              <a:gd name="connsiteX1151" fmla="*/ 907414 w 1128712"/>
              <a:gd name="connsiteY1151" fmla="*/ 354065 h 890588"/>
              <a:gd name="connsiteX1152" fmla="*/ 906144 w 1128712"/>
              <a:gd name="connsiteY1152" fmla="*/ 369914 h 890588"/>
              <a:gd name="connsiteX1153" fmla="*/ 903921 w 1128712"/>
              <a:gd name="connsiteY1153" fmla="*/ 385763 h 890588"/>
              <a:gd name="connsiteX1154" fmla="*/ 834389 w 1128712"/>
              <a:gd name="connsiteY1154" fmla="*/ 385763 h 890588"/>
              <a:gd name="connsiteX1155" fmla="*/ 836929 w 1128712"/>
              <a:gd name="connsiteY1155" fmla="*/ 369914 h 890588"/>
              <a:gd name="connsiteX1156" fmla="*/ 838517 w 1128712"/>
              <a:gd name="connsiteY1156" fmla="*/ 354065 h 890588"/>
              <a:gd name="connsiteX1157" fmla="*/ 839469 w 1128712"/>
              <a:gd name="connsiteY1157" fmla="*/ 337899 h 890588"/>
              <a:gd name="connsiteX1158" fmla="*/ 838199 w 1128712"/>
              <a:gd name="connsiteY1158" fmla="*/ 314760 h 890588"/>
              <a:gd name="connsiteX1159" fmla="*/ 835024 w 1128712"/>
              <a:gd name="connsiteY1159" fmla="*/ 291937 h 890588"/>
              <a:gd name="connsiteX1160" fmla="*/ 830262 w 1128712"/>
              <a:gd name="connsiteY1160" fmla="*/ 270066 h 890588"/>
              <a:gd name="connsiteX1161" fmla="*/ 823594 w 1128712"/>
              <a:gd name="connsiteY1161" fmla="*/ 248511 h 890588"/>
              <a:gd name="connsiteX1162" fmla="*/ 815339 w 1128712"/>
              <a:gd name="connsiteY1162" fmla="*/ 227908 h 890588"/>
              <a:gd name="connsiteX1163" fmla="*/ 805497 w 1128712"/>
              <a:gd name="connsiteY1163" fmla="*/ 208572 h 890588"/>
              <a:gd name="connsiteX1164" fmla="*/ 793749 w 1128712"/>
              <a:gd name="connsiteY1164" fmla="*/ 189553 h 890588"/>
              <a:gd name="connsiteX1165" fmla="*/ 780732 w 1128712"/>
              <a:gd name="connsiteY1165" fmla="*/ 171802 h 890588"/>
              <a:gd name="connsiteX1166" fmla="*/ 766127 w 1128712"/>
              <a:gd name="connsiteY1166" fmla="*/ 155002 h 890588"/>
              <a:gd name="connsiteX1167" fmla="*/ 750569 w 1128712"/>
              <a:gd name="connsiteY1167" fmla="*/ 139787 h 890588"/>
              <a:gd name="connsiteX1168" fmla="*/ 733742 w 1128712"/>
              <a:gd name="connsiteY1168" fmla="*/ 125523 h 890588"/>
              <a:gd name="connsiteX1169" fmla="*/ 715644 w 1128712"/>
              <a:gd name="connsiteY1169" fmla="*/ 112844 h 890588"/>
              <a:gd name="connsiteX1170" fmla="*/ 696277 w 1128712"/>
              <a:gd name="connsiteY1170" fmla="*/ 101116 h 890588"/>
              <a:gd name="connsiteX1171" fmla="*/ 676274 w 1128712"/>
              <a:gd name="connsiteY1171" fmla="*/ 91290 h 890588"/>
              <a:gd name="connsiteX1172" fmla="*/ 655319 w 1128712"/>
              <a:gd name="connsiteY1172" fmla="*/ 83048 h 890588"/>
              <a:gd name="connsiteX1173" fmla="*/ 633412 w 1128712"/>
              <a:gd name="connsiteY1173" fmla="*/ 76392 h 890588"/>
              <a:gd name="connsiteX1174" fmla="*/ 610869 w 1128712"/>
              <a:gd name="connsiteY1174" fmla="*/ 71320 h 890588"/>
              <a:gd name="connsiteX1175" fmla="*/ 588009 w 1128712"/>
              <a:gd name="connsiteY1175" fmla="*/ 68467 h 890588"/>
              <a:gd name="connsiteX1176" fmla="*/ 564197 w 1128712"/>
              <a:gd name="connsiteY1176" fmla="*/ 67199 h 890588"/>
              <a:gd name="connsiteX1177" fmla="*/ 564197 w 1128712"/>
              <a:gd name="connsiteY1177" fmla="*/ 66882 h 890588"/>
              <a:gd name="connsiteX1178" fmla="*/ 540384 w 1128712"/>
              <a:gd name="connsiteY1178" fmla="*/ 68467 h 890588"/>
              <a:gd name="connsiteX1179" fmla="*/ 517207 w 1128712"/>
              <a:gd name="connsiteY1179" fmla="*/ 71320 h 890588"/>
              <a:gd name="connsiteX1180" fmla="*/ 494982 w 1128712"/>
              <a:gd name="connsiteY1180" fmla="*/ 76075 h 890588"/>
              <a:gd name="connsiteX1181" fmla="*/ 473074 w 1128712"/>
              <a:gd name="connsiteY1181" fmla="*/ 83048 h 890588"/>
              <a:gd name="connsiteX1182" fmla="*/ 452119 w 1128712"/>
              <a:gd name="connsiteY1182" fmla="*/ 91290 h 890588"/>
              <a:gd name="connsiteX1183" fmla="*/ 431799 w 1128712"/>
              <a:gd name="connsiteY1183" fmla="*/ 101116 h 890588"/>
              <a:gd name="connsiteX1184" fmla="*/ 413067 w 1128712"/>
              <a:gd name="connsiteY1184" fmla="*/ 112844 h 890588"/>
              <a:gd name="connsiteX1185" fmla="*/ 394969 w 1128712"/>
              <a:gd name="connsiteY1185" fmla="*/ 125523 h 890588"/>
              <a:gd name="connsiteX1186" fmla="*/ 378142 w 1128712"/>
              <a:gd name="connsiteY1186" fmla="*/ 139787 h 890588"/>
              <a:gd name="connsiteX1187" fmla="*/ 362267 w 1128712"/>
              <a:gd name="connsiteY1187" fmla="*/ 155002 h 890588"/>
              <a:gd name="connsiteX1188" fmla="*/ 347979 w 1128712"/>
              <a:gd name="connsiteY1188" fmla="*/ 171802 h 890588"/>
              <a:gd name="connsiteX1189" fmla="*/ 334962 w 1128712"/>
              <a:gd name="connsiteY1189" fmla="*/ 189553 h 890588"/>
              <a:gd name="connsiteX1190" fmla="*/ 323532 w 1128712"/>
              <a:gd name="connsiteY1190" fmla="*/ 207938 h 890588"/>
              <a:gd name="connsiteX1191" fmla="*/ 313372 w 1128712"/>
              <a:gd name="connsiteY1191" fmla="*/ 227908 h 890588"/>
              <a:gd name="connsiteX1192" fmla="*/ 305117 w 1128712"/>
              <a:gd name="connsiteY1192" fmla="*/ 248511 h 890588"/>
              <a:gd name="connsiteX1193" fmla="*/ 298449 w 1128712"/>
              <a:gd name="connsiteY1193" fmla="*/ 270066 h 890588"/>
              <a:gd name="connsiteX1194" fmla="*/ 293369 w 1128712"/>
              <a:gd name="connsiteY1194" fmla="*/ 291937 h 890588"/>
              <a:gd name="connsiteX1195" fmla="*/ 290512 w 1128712"/>
              <a:gd name="connsiteY1195" fmla="*/ 314443 h 890588"/>
              <a:gd name="connsiteX1196" fmla="*/ 289559 w 1128712"/>
              <a:gd name="connsiteY1196" fmla="*/ 337582 h 890588"/>
              <a:gd name="connsiteX1197" fmla="*/ 289877 w 1128712"/>
              <a:gd name="connsiteY1197" fmla="*/ 354065 h 890588"/>
              <a:gd name="connsiteX1198" fmla="*/ 291782 w 1128712"/>
              <a:gd name="connsiteY1198" fmla="*/ 369914 h 890588"/>
              <a:gd name="connsiteX1199" fmla="*/ 294004 w 1128712"/>
              <a:gd name="connsiteY1199" fmla="*/ 385763 h 890588"/>
              <a:gd name="connsiteX1200" fmla="*/ 224472 w 1128712"/>
              <a:gd name="connsiteY1200" fmla="*/ 385763 h 890588"/>
              <a:gd name="connsiteX1201" fmla="*/ 222884 w 1128712"/>
              <a:gd name="connsiteY1201" fmla="*/ 369597 h 890588"/>
              <a:gd name="connsiteX1202" fmla="*/ 221297 w 1128712"/>
              <a:gd name="connsiteY1202" fmla="*/ 354065 h 890588"/>
              <a:gd name="connsiteX1203" fmla="*/ 220662 w 1128712"/>
              <a:gd name="connsiteY1203" fmla="*/ 337582 h 890588"/>
              <a:gd name="connsiteX1204" fmla="*/ 221614 w 1128712"/>
              <a:gd name="connsiteY1204" fmla="*/ 311273 h 890588"/>
              <a:gd name="connsiteX1205" fmla="*/ 224789 w 1128712"/>
              <a:gd name="connsiteY1205" fmla="*/ 285598 h 890588"/>
              <a:gd name="connsiteX1206" fmla="*/ 229869 w 1128712"/>
              <a:gd name="connsiteY1206" fmla="*/ 260556 h 890588"/>
              <a:gd name="connsiteX1207" fmla="*/ 236854 w 1128712"/>
              <a:gd name="connsiteY1207" fmla="*/ 236149 h 890588"/>
              <a:gd name="connsiteX1208" fmla="*/ 245427 w 1128712"/>
              <a:gd name="connsiteY1208" fmla="*/ 212376 h 890588"/>
              <a:gd name="connsiteX1209" fmla="*/ 255587 w 1128712"/>
              <a:gd name="connsiteY1209" fmla="*/ 189553 h 890588"/>
              <a:gd name="connsiteX1210" fmla="*/ 267969 w 1128712"/>
              <a:gd name="connsiteY1210" fmla="*/ 167682 h 890588"/>
              <a:gd name="connsiteX1211" fmla="*/ 281304 w 1128712"/>
              <a:gd name="connsiteY1211" fmla="*/ 146761 h 890588"/>
              <a:gd name="connsiteX1212" fmla="*/ 296227 w 1128712"/>
              <a:gd name="connsiteY1212" fmla="*/ 127108 h 890588"/>
              <a:gd name="connsiteX1213" fmla="*/ 312737 w 1128712"/>
              <a:gd name="connsiteY1213" fmla="*/ 108407 h 890588"/>
              <a:gd name="connsiteX1214" fmla="*/ 330517 w 1128712"/>
              <a:gd name="connsiteY1214" fmla="*/ 90973 h 890588"/>
              <a:gd name="connsiteX1215" fmla="*/ 349884 w 1128712"/>
              <a:gd name="connsiteY1215" fmla="*/ 74807 h 890588"/>
              <a:gd name="connsiteX1216" fmla="*/ 369887 w 1128712"/>
              <a:gd name="connsiteY1216" fmla="*/ 60226 h 890588"/>
              <a:gd name="connsiteX1217" fmla="*/ 390842 w 1128712"/>
              <a:gd name="connsiteY1217" fmla="*/ 46913 h 890588"/>
              <a:gd name="connsiteX1218" fmla="*/ 413384 w 1128712"/>
              <a:gd name="connsiteY1218" fmla="*/ 34868 h 890588"/>
              <a:gd name="connsiteX1219" fmla="*/ 436879 w 1128712"/>
              <a:gd name="connsiteY1219" fmla="*/ 24724 h 890588"/>
              <a:gd name="connsiteX1220" fmla="*/ 461009 w 1128712"/>
              <a:gd name="connsiteY1220" fmla="*/ 16166 h 890588"/>
              <a:gd name="connsiteX1221" fmla="*/ 485774 w 1128712"/>
              <a:gd name="connsiteY1221" fmla="*/ 9192 h 890588"/>
              <a:gd name="connsiteX1222" fmla="*/ 511809 w 1128712"/>
              <a:gd name="connsiteY1222" fmla="*/ 4121 h 890588"/>
              <a:gd name="connsiteX1223" fmla="*/ 537844 w 1128712"/>
              <a:gd name="connsiteY1223" fmla="*/ 951 h 89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</a:cxnLst>
            <a:rect l="l" t="t" r="r" b="b"/>
            <a:pathLst>
              <a:path w="1128712" h="890588">
                <a:moveTo>
                  <a:pt x="768169" y="814388"/>
                </a:moveTo>
                <a:lnTo>
                  <a:pt x="780577" y="815357"/>
                </a:lnTo>
                <a:lnTo>
                  <a:pt x="792348" y="817940"/>
                </a:lnTo>
                <a:lnTo>
                  <a:pt x="803483" y="821492"/>
                </a:lnTo>
                <a:lnTo>
                  <a:pt x="813664" y="825366"/>
                </a:lnTo>
                <a:lnTo>
                  <a:pt x="822890" y="829886"/>
                </a:lnTo>
                <a:lnTo>
                  <a:pt x="830843" y="835375"/>
                </a:lnTo>
                <a:lnTo>
                  <a:pt x="837842" y="840219"/>
                </a:lnTo>
                <a:lnTo>
                  <a:pt x="843887" y="845062"/>
                </a:lnTo>
                <a:lnTo>
                  <a:pt x="848659" y="849582"/>
                </a:lnTo>
                <a:lnTo>
                  <a:pt x="852159" y="853457"/>
                </a:lnTo>
                <a:lnTo>
                  <a:pt x="855022" y="856363"/>
                </a:lnTo>
                <a:lnTo>
                  <a:pt x="856931" y="858623"/>
                </a:lnTo>
                <a:lnTo>
                  <a:pt x="857249" y="859269"/>
                </a:lnTo>
                <a:lnTo>
                  <a:pt x="856613" y="859914"/>
                </a:lnTo>
                <a:lnTo>
                  <a:pt x="854704" y="861852"/>
                </a:lnTo>
                <a:lnTo>
                  <a:pt x="851841" y="864112"/>
                </a:lnTo>
                <a:lnTo>
                  <a:pt x="848023" y="867664"/>
                </a:lnTo>
                <a:lnTo>
                  <a:pt x="842933" y="871538"/>
                </a:lnTo>
                <a:lnTo>
                  <a:pt x="836888" y="875413"/>
                </a:lnTo>
                <a:lnTo>
                  <a:pt x="830207" y="879287"/>
                </a:lnTo>
                <a:lnTo>
                  <a:pt x="822572" y="882839"/>
                </a:lnTo>
                <a:lnTo>
                  <a:pt x="813664" y="886068"/>
                </a:lnTo>
                <a:lnTo>
                  <a:pt x="804756" y="888651"/>
                </a:lnTo>
                <a:lnTo>
                  <a:pt x="794575" y="890265"/>
                </a:lnTo>
                <a:lnTo>
                  <a:pt x="784076" y="890588"/>
                </a:lnTo>
                <a:lnTo>
                  <a:pt x="772623" y="889942"/>
                </a:lnTo>
                <a:lnTo>
                  <a:pt x="760852" y="887036"/>
                </a:lnTo>
                <a:lnTo>
                  <a:pt x="750353" y="883808"/>
                </a:lnTo>
                <a:lnTo>
                  <a:pt x="740491" y="879287"/>
                </a:lnTo>
                <a:lnTo>
                  <a:pt x="732219" y="873798"/>
                </a:lnTo>
                <a:lnTo>
                  <a:pt x="724266" y="868309"/>
                </a:lnTo>
                <a:lnTo>
                  <a:pt x="718221" y="862497"/>
                </a:lnTo>
                <a:lnTo>
                  <a:pt x="712495" y="857331"/>
                </a:lnTo>
                <a:lnTo>
                  <a:pt x="708359" y="851842"/>
                </a:lnTo>
                <a:lnTo>
                  <a:pt x="704859" y="847322"/>
                </a:lnTo>
                <a:lnTo>
                  <a:pt x="702314" y="844093"/>
                </a:lnTo>
                <a:lnTo>
                  <a:pt x="701041" y="841833"/>
                </a:lnTo>
                <a:lnTo>
                  <a:pt x="700087" y="840864"/>
                </a:lnTo>
                <a:lnTo>
                  <a:pt x="701041" y="840219"/>
                </a:lnTo>
                <a:lnTo>
                  <a:pt x="702632" y="838281"/>
                </a:lnTo>
                <a:lnTo>
                  <a:pt x="705814" y="836021"/>
                </a:lnTo>
                <a:lnTo>
                  <a:pt x="709631" y="832469"/>
                </a:lnTo>
                <a:lnTo>
                  <a:pt x="715040" y="828918"/>
                </a:lnTo>
                <a:lnTo>
                  <a:pt x="721084" y="825043"/>
                </a:lnTo>
                <a:lnTo>
                  <a:pt x="728720" y="821814"/>
                </a:lnTo>
                <a:lnTo>
                  <a:pt x="736991" y="818586"/>
                </a:lnTo>
                <a:lnTo>
                  <a:pt x="746536" y="816003"/>
                </a:lnTo>
                <a:lnTo>
                  <a:pt x="756716" y="814711"/>
                </a:lnTo>
                <a:close/>
                <a:moveTo>
                  <a:pt x="361041" y="814388"/>
                </a:moveTo>
                <a:lnTo>
                  <a:pt x="372199" y="814710"/>
                </a:lnTo>
                <a:lnTo>
                  <a:pt x="382719" y="816317"/>
                </a:lnTo>
                <a:lnTo>
                  <a:pt x="392282" y="818889"/>
                </a:lnTo>
                <a:lnTo>
                  <a:pt x="400252" y="822105"/>
                </a:lnTo>
                <a:lnTo>
                  <a:pt x="407584" y="825320"/>
                </a:lnTo>
                <a:lnTo>
                  <a:pt x="413960" y="829178"/>
                </a:lnTo>
                <a:lnTo>
                  <a:pt x="419379" y="832715"/>
                </a:lnTo>
                <a:lnTo>
                  <a:pt x="423523" y="835930"/>
                </a:lnTo>
                <a:lnTo>
                  <a:pt x="426392" y="838502"/>
                </a:lnTo>
                <a:lnTo>
                  <a:pt x="427986" y="840431"/>
                </a:lnTo>
                <a:lnTo>
                  <a:pt x="428624" y="841074"/>
                </a:lnTo>
                <a:lnTo>
                  <a:pt x="427986" y="841717"/>
                </a:lnTo>
                <a:lnTo>
                  <a:pt x="426711" y="844289"/>
                </a:lnTo>
                <a:lnTo>
                  <a:pt x="424161" y="847505"/>
                </a:lnTo>
                <a:lnTo>
                  <a:pt x="420973" y="851684"/>
                </a:lnTo>
                <a:lnTo>
                  <a:pt x="416510" y="857150"/>
                </a:lnTo>
                <a:lnTo>
                  <a:pt x="410772" y="862616"/>
                </a:lnTo>
                <a:lnTo>
                  <a:pt x="404396" y="868082"/>
                </a:lnTo>
                <a:lnTo>
                  <a:pt x="397064" y="873548"/>
                </a:lnTo>
                <a:lnTo>
                  <a:pt x="388457" y="878692"/>
                </a:lnTo>
                <a:lnTo>
                  <a:pt x="378574" y="883193"/>
                </a:lnTo>
                <a:lnTo>
                  <a:pt x="368054" y="887051"/>
                </a:lnTo>
                <a:lnTo>
                  <a:pt x="355941" y="889624"/>
                </a:lnTo>
                <a:lnTo>
                  <a:pt x="344783" y="890588"/>
                </a:lnTo>
                <a:lnTo>
                  <a:pt x="334263" y="889945"/>
                </a:lnTo>
                <a:lnTo>
                  <a:pt x="324062" y="888659"/>
                </a:lnTo>
                <a:lnTo>
                  <a:pt x="314817" y="885765"/>
                </a:lnTo>
                <a:lnTo>
                  <a:pt x="306529" y="882550"/>
                </a:lnTo>
                <a:lnTo>
                  <a:pt x="298878" y="879335"/>
                </a:lnTo>
                <a:lnTo>
                  <a:pt x="291864" y="875155"/>
                </a:lnTo>
                <a:lnTo>
                  <a:pt x="285807" y="871297"/>
                </a:lnTo>
                <a:lnTo>
                  <a:pt x="281026" y="867439"/>
                </a:lnTo>
                <a:lnTo>
                  <a:pt x="276563" y="864224"/>
                </a:lnTo>
                <a:lnTo>
                  <a:pt x="273694" y="861651"/>
                </a:lnTo>
                <a:lnTo>
                  <a:pt x="272100" y="859722"/>
                </a:lnTo>
                <a:lnTo>
                  <a:pt x="271462" y="859079"/>
                </a:lnTo>
                <a:lnTo>
                  <a:pt x="272100" y="858436"/>
                </a:lnTo>
                <a:lnTo>
                  <a:pt x="273694" y="856507"/>
                </a:lnTo>
                <a:lnTo>
                  <a:pt x="276244" y="853613"/>
                </a:lnTo>
                <a:lnTo>
                  <a:pt x="280069" y="849755"/>
                </a:lnTo>
                <a:lnTo>
                  <a:pt x="285170" y="845254"/>
                </a:lnTo>
                <a:lnTo>
                  <a:pt x="290908" y="840431"/>
                </a:lnTo>
                <a:lnTo>
                  <a:pt x="297921" y="835287"/>
                </a:lnTo>
                <a:lnTo>
                  <a:pt x="306210" y="830143"/>
                </a:lnTo>
                <a:lnTo>
                  <a:pt x="314817" y="825320"/>
                </a:lnTo>
                <a:lnTo>
                  <a:pt x="325018" y="821140"/>
                </a:lnTo>
                <a:lnTo>
                  <a:pt x="336495" y="817925"/>
                </a:lnTo>
                <a:lnTo>
                  <a:pt x="348608" y="815353"/>
                </a:lnTo>
                <a:close/>
                <a:moveTo>
                  <a:pt x="892316" y="757238"/>
                </a:moveTo>
                <a:lnTo>
                  <a:pt x="905092" y="758187"/>
                </a:lnTo>
                <a:lnTo>
                  <a:pt x="916591" y="760399"/>
                </a:lnTo>
                <a:lnTo>
                  <a:pt x="927132" y="762928"/>
                </a:lnTo>
                <a:lnTo>
                  <a:pt x="936714" y="766722"/>
                </a:lnTo>
                <a:lnTo>
                  <a:pt x="945339" y="770515"/>
                </a:lnTo>
                <a:lnTo>
                  <a:pt x="953005" y="774625"/>
                </a:lnTo>
                <a:lnTo>
                  <a:pt x="959393" y="778735"/>
                </a:lnTo>
                <a:lnTo>
                  <a:pt x="964823" y="782528"/>
                </a:lnTo>
                <a:lnTo>
                  <a:pt x="968975" y="785689"/>
                </a:lnTo>
                <a:lnTo>
                  <a:pt x="972170" y="788535"/>
                </a:lnTo>
                <a:lnTo>
                  <a:pt x="974086" y="790115"/>
                </a:lnTo>
                <a:lnTo>
                  <a:pt x="974725" y="791064"/>
                </a:lnTo>
                <a:lnTo>
                  <a:pt x="974086" y="791696"/>
                </a:lnTo>
                <a:lnTo>
                  <a:pt x="972489" y="793593"/>
                </a:lnTo>
                <a:lnTo>
                  <a:pt x="970253" y="796438"/>
                </a:lnTo>
                <a:lnTo>
                  <a:pt x="966101" y="800231"/>
                </a:lnTo>
                <a:lnTo>
                  <a:pt x="961948" y="804341"/>
                </a:lnTo>
                <a:lnTo>
                  <a:pt x="956518" y="809083"/>
                </a:lnTo>
                <a:lnTo>
                  <a:pt x="950130" y="813508"/>
                </a:lnTo>
                <a:lnTo>
                  <a:pt x="942783" y="817934"/>
                </a:lnTo>
                <a:lnTo>
                  <a:pt x="934479" y="822044"/>
                </a:lnTo>
                <a:lnTo>
                  <a:pt x="925854" y="825837"/>
                </a:lnTo>
                <a:lnTo>
                  <a:pt x="915952" y="828366"/>
                </a:lnTo>
                <a:lnTo>
                  <a:pt x="905412" y="829631"/>
                </a:lnTo>
                <a:lnTo>
                  <a:pt x="894232" y="830263"/>
                </a:lnTo>
                <a:lnTo>
                  <a:pt x="882094" y="828999"/>
                </a:lnTo>
                <a:lnTo>
                  <a:pt x="870915" y="827102"/>
                </a:lnTo>
                <a:lnTo>
                  <a:pt x="860693" y="823624"/>
                </a:lnTo>
                <a:lnTo>
                  <a:pt x="851430" y="819515"/>
                </a:lnTo>
                <a:lnTo>
                  <a:pt x="843445" y="815089"/>
                </a:lnTo>
                <a:lnTo>
                  <a:pt x="836418" y="810347"/>
                </a:lnTo>
                <a:lnTo>
                  <a:pt x="830029" y="805605"/>
                </a:lnTo>
                <a:lnTo>
                  <a:pt x="825238" y="801180"/>
                </a:lnTo>
                <a:lnTo>
                  <a:pt x="821405" y="797386"/>
                </a:lnTo>
                <a:lnTo>
                  <a:pt x="818530" y="794225"/>
                </a:lnTo>
                <a:lnTo>
                  <a:pt x="816614" y="792328"/>
                </a:lnTo>
                <a:lnTo>
                  <a:pt x="815975" y="791696"/>
                </a:lnTo>
                <a:lnTo>
                  <a:pt x="816614" y="790747"/>
                </a:lnTo>
                <a:lnTo>
                  <a:pt x="818211" y="788851"/>
                </a:lnTo>
                <a:lnTo>
                  <a:pt x="820447" y="785689"/>
                </a:lnTo>
                <a:lnTo>
                  <a:pt x="824280" y="782528"/>
                </a:lnTo>
                <a:lnTo>
                  <a:pt x="829071" y="778102"/>
                </a:lnTo>
                <a:lnTo>
                  <a:pt x="835140" y="773993"/>
                </a:lnTo>
                <a:lnTo>
                  <a:pt x="841528" y="769567"/>
                </a:lnTo>
                <a:lnTo>
                  <a:pt x="849833" y="765457"/>
                </a:lnTo>
                <a:lnTo>
                  <a:pt x="858457" y="761980"/>
                </a:lnTo>
                <a:lnTo>
                  <a:pt x="868679" y="759135"/>
                </a:lnTo>
                <a:lnTo>
                  <a:pt x="880178" y="757554"/>
                </a:lnTo>
                <a:close/>
                <a:moveTo>
                  <a:pt x="236243" y="757238"/>
                </a:moveTo>
                <a:lnTo>
                  <a:pt x="248405" y="757554"/>
                </a:lnTo>
                <a:lnTo>
                  <a:pt x="259607" y="759135"/>
                </a:lnTo>
                <a:lnTo>
                  <a:pt x="269849" y="761980"/>
                </a:lnTo>
                <a:lnTo>
                  <a:pt x="279131" y="765457"/>
                </a:lnTo>
                <a:lnTo>
                  <a:pt x="286812" y="769567"/>
                </a:lnTo>
                <a:lnTo>
                  <a:pt x="293853" y="773677"/>
                </a:lnTo>
                <a:lnTo>
                  <a:pt x="299615" y="778102"/>
                </a:lnTo>
                <a:lnTo>
                  <a:pt x="304095" y="782212"/>
                </a:lnTo>
                <a:lnTo>
                  <a:pt x="307936" y="785689"/>
                </a:lnTo>
                <a:lnTo>
                  <a:pt x="310497" y="788535"/>
                </a:lnTo>
                <a:lnTo>
                  <a:pt x="311777" y="790747"/>
                </a:lnTo>
                <a:lnTo>
                  <a:pt x="312737" y="791380"/>
                </a:lnTo>
                <a:lnTo>
                  <a:pt x="311777" y="792012"/>
                </a:lnTo>
                <a:lnTo>
                  <a:pt x="310177" y="793909"/>
                </a:lnTo>
                <a:lnTo>
                  <a:pt x="307296" y="797070"/>
                </a:lnTo>
                <a:lnTo>
                  <a:pt x="303455" y="801180"/>
                </a:lnTo>
                <a:lnTo>
                  <a:pt x="298334" y="805605"/>
                </a:lnTo>
                <a:lnTo>
                  <a:pt x="292573" y="810347"/>
                </a:lnTo>
                <a:lnTo>
                  <a:pt x="285532" y="814773"/>
                </a:lnTo>
                <a:lnTo>
                  <a:pt x="276890" y="819515"/>
                </a:lnTo>
                <a:lnTo>
                  <a:pt x="267929" y="823624"/>
                </a:lnTo>
                <a:lnTo>
                  <a:pt x="257687" y="826786"/>
                </a:lnTo>
                <a:lnTo>
                  <a:pt x="246805" y="828999"/>
                </a:lnTo>
                <a:lnTo>
                  <a:pt x="234322" y="830263"/>
                </a:lnTo>
                <a:lnTo>
                  <a:pt x="223120" y="829631"/>
                </a:lnTo>
                <a:lnTo>
                  <a:pt x="212558" y="828050"/>
                </a:lnTo>
                <a:lnTo>
                  <a:pt x="202956" y="825205"/>
                </a:lnTo>
                <a:lnTo>
                  <a:pt x="193675" y="822044"/>
                </a:lnTo>
                <a:lnTo>
                  <a:pt x="185673" y="817934"/>
                </a:lnTo>
                <a:lnTo>
                  <a:pt x="178632" y="813508"/>
                </a:lnTo>
                <a:lnTo>
                  <a:pt x="172230" y="808767"/>
                </a:lnTo>
                <a:lnTo>
                  <a:pt x="166789" y="804341"/>
                </a:lnTo>
                <a:lnTo>
                  <a:pt x="161989" y="799915"/>
                </a:lnTo>
                <a:lnTo>
                  <a:pt x="158468" y="796438"/>
                </a:lnTo>
                <a:lnTo>
                  <a:pt x="155907" y="793276"/>
                </a:lnTo>
                <a:lnTo>
                  <a:pt x="154307" y="791380"/>
                </a:lnTo>
                <a:lnTo>
                  <a:pt x="153987" y="790747"/>
                </a:lnTo>
                <a:lnTo>
                  <a:pt x="154307" y="790115"/>
                </a:lnTo>
                <a:lnTo>
                  <a:pt x="156547" y="788218"/>
                </a:lnTo>
                <a:lnTo>
                  <a:pt x="159108" y="785689"/>
                </a:lnTo>
                <a:lnTo>
                  <a:pt x="163909" y="782528"/>
                </a:lnTo>
                <a:lnTo>
                  <a:pt x="169030" y="778735"/>
                </a:lnTo>
                <a:lnTo>
                  <a:pt x="175431" y="774625"/>
                </a:lnTo>
                <a:lnTo>
                  <a:pt x="183113" y="770515"/>
                </a:lnTo>
                <a:lnTo>
                  <a:pt x="191754" y="766406"/>
                </a:lnTo>
                <a:lnTo>
                  <a:pt x="201036" y="762928"/>
                </a:lnTo>
                <a:lnTo>
                  <a:pt x="212238" y="760399"/>
                </a:lnTo>
                <a:lnTo>
                  <a:pt x="223440" y="758187"/>
                </a:lnTo>
                <a:close/>
                <a:moveTo>
                  <a:pt x="997811" y="673100"/>
                </a:moveTo>
                <a:lnTo>
                  <a:pt x="1007928" y="673419"/>
                </a:lnTo>
                <a:lnTo>
                  <a:pt x="1017096" y="674694"/>
                </a:lnTo>
                <a:lnTo>
                  <a:pt x="1025633" y="676288"/>
                </a:lnTo>
                <a:lnTo>
                  <a:pt x="1032904" y="678201"/>
                </a:lnTo>
                <a:lnTo>
                  <a:pt x="1039227" y="680433"/>
                </a:lnTo>
                <a:lnTo>
                  <a:pt x="1043970" y="682345"/>
                </a:lnTo>
                <a:lnTo>
                  <a:pt x="1047763" y="683939"/>
                </a:lnTo>
                <a:lnTo>
                  <a:pt x="1050293" y="684896"/>
                </a:lnTo>
                <a:lnTo>
                  <a:pt x="1050925" y="685533"/>
                </a:lnTo>
                <a:lnTo>
                  <a:pt x="1050609" y="686490"/>
                </a:lnTo>
                <a:lnTo>
                  <a:pt x="1049977" y="688721"/>
                </a:lnTo>
                <a:lnTo>
                  <a:pt x="1048080" y="692228"/>
                </a:lnTo>
                <a:lnTo>
                  <a:pt x="1046183" y="696692"/>
                </a:lnTo>
                <a:lnTo>
                  <a:pt x="1043021" y="702111"/>
                </a:lnTo>
                <a:lnTo>
                  <a:pt x="1039227" y="708487"/>
                </a:lnTo>
                <a:lnTo>
                  <a:pt x="1034485" y="714545"/>
                </a:lnTo>
                <a:lnTo>
                  <a:pt x="1029426" y="721239"/>
                </a:lnTo>
                <a:lnTo>
                  <a:pt x="1022787" y="727297"/>
                </a:lnTo>
                <a:lnTo>
                  <a:pt x="1015516" y="733354"/>
                </a:lnTo>
                <a:lnTo>
                  <a:pt x="1007612" y="739092"/>
                </a:lnTo>
                <a:lnTo>
                  <a:pt x="998127" y="743556"/>
                </a:lnTo>
                <a:lnTo>
                  <a:pt x="987694" y="747062"/>
                </a:lnTo>
                <a:lnTo>
                  <a:pt x="975680" y="749932"/>
                </a:lnTo>
                <a:lnTo>
                  <a:pt x="964299" y="750888"/>
                </a:lnTo>
                <a:lnTo>
                  <a:pt x="953866" y="750569"/>
                </a:lnTo>
                <a:lnTo>
                  <a:pt x="943749" y="749613"/>
                </a:lnTo>
                <a:lnTo>
                  <a:pt x="934580" y="747700"/>
                </a:lnTo>
                <a:lnTo>
                  <a:pt x="926676" y="745150"/>
                </a:lnTo>
                <a:lnTo>
                  <a:pt x="919405" y="742280"/>
                </a:lnTo>
                <a:lnTo>
                  <a:pt x="913082" y="739730"/>
                </a:lnTo>
                <a:lnTo>
                  <a:pt x="908339" y="736861"/>
                </a:lnTo>
                <a:lnTo>
                  <a:pt x="904862" y="734948"/>
                </a:lnTo>
                <a:lnTo>
                  <a:pt x="902332" y="733354"/>
                </a:lnTo>
                <a:lnTo>
                  <a:pt x="901700" y="732716"/>
                </a:lnTo>
                <a:lnTo>
                  <a:pt x="902016" y="732079"/>
                </a:lnTo>
                <a:lnTo>
                  <a:pt x="902648" y="729528"/>
                </a:lnTo>
                <a:lnTo>
                  <a:pt x="904545" y="726340"/>
                </a:lnTo>
                <a:lnTo>
                  <a:pt x="906442" y="721877"/>
                </a:lnTo>
                <a:lnTo>
                  <a:pt x="909920" y="716139"/>
                </a:lnTo>
                <a:lnTo>
                  <a:pt x="913714" y="710400"/>
                </a:lnTo>
                <a:lnTo>
                  <a:pt x="919089" y="704343"/>
                </a:lnTo>
                <a:lnTo>
                  <a:pt x="925412" y="697967"/>
                </a:lnTo>
                <a:lnTo>
                  <a:pt x="932683" y="691910"/>
                </a:lnTo>
                <a:lnTo>
                  <a:pt x="941219" y="686490"/>
                </a:lnTo>
                <a:lnTo>
                  <a:pt x="951336" y="681708"/>
                </a:lnTo>
                <a:lnTo>
                  <a:pt x="963350" y="677563"/>
                </a:lnTo>
                <a:lnTo>
                  <a:pt x="975048" y="674694"/>
                </a:lnTo>
                <a:lnTo>
                  <a:pt x="987062" y="673419"/>
                </a:lnTo>
                <a:close/>
                <a:moveTo>
                  <a:pt x="131217" y="673100"/>
                </a:moveTo>
                <a:lnTo>
                  <a:pt x="141966" y="673419"/>
                </a:lnTo>
                <a:lnTo>
                  <a:pt x="153348" y="675013"/>
                </a:lnTo>
                <a:lnTo>
                  <a:pt x="165678" y="677882"/>
                </a:lnTo>
                <a:lnTo>
                  <a:pt x="177060" y="681389"/>
                </a:lnTo>
                <a:lnTo>
                  <a:pt x="187177" y="686809"/>
                </a:lnTo>
                <a:lnTo>
                  <a:pt x="196029" y="692228"/>
                </a:lnTo>
                <a:lnTo>
                  <a:pt x="203300" y="697967"/>
                </a:lnTo>
                <a:lnTo>
                  <a:pt x="209623" y="704343"/>
                </a:lnTo>
                <a:lnTo>
                  <a:pt x="214682" y="710400"/>
                </a:lnTo>
                <a:lnTo>
                  <a:pt x="219108" y="716139"/>
                </a:lnTo>
                <a:lnTo>
                  <a:pt x="221954" y="721877"/>
                </a:lnTo>
                <a:lnTo>
                  <a:pt x="224483" y="726340"/>
                </a:lnTo>
                <a:lnTo>
                  <a:pt x="226064" y="729847"/>
                </a:lnTo>
                <a:lnTo>
                  <a:pt x="227012" y="732079"/>
                </a:lnTo>
                <a:lnTo>
                  <a:pt x="227012" y="733035"/>
                </a:lnTo>
                <a:lnTo>
                  <a:pt x="226380" y="733354"/>
                </a:lnTo>
                <a:lnTo>
                  <a:pt x="224167" y="735267"/>
                </a:lnTo>
                <a:lnTo>
                  <a:pt x="220373" y="737180"/>
                </a:lnTo>
                <a:lnTo>
                  <a:pt x="215630" y="740049"/>
                </a:lnTo>
                <a:lnTo>
                  <a:pt x="209623" y="742599"/>
                </a:lnTo>
                <a:lnTo>
                  <a:pt x="202352" y="745468"/>
                </a:lnTo>
                <a:lnTo>
                  <a:pt x="193816" y="748019"/>
                </a:lnTo>
                <a:lnTo>
                  <a:pt x="184963" y="749613"/>
                </a:lnTo>
                <a:lnTo>
                  <a:pt x="175163" y="750888"/>
                </a:lnTo>
                <a:lnTo>
                  <a:pt x="164413" y="750888"/>
                </a:lnTo>
                <a:lnTo>
                  <a:pt x="153032" y="749932"/>
                </a:lnTo>
                <a:lnTo>
                  <a:pt x="141334" y="747381"/>
                </a:lnTo>
                <a:lnTo>
                  <a:pt x="130901" y="743874"/>
                </a:lnTo>
                <a:lnTo>
                  <a:pt x="121416" y="738774"/>
                </a:lnTo>
                <a:lnTo>
                  <a:pt x="113196" y="733354"/>
                </a:lnTo>
                <a:lnTo>
                  <a:pt x="105925" y="727615"/>
                </a:lnTo>
                <a:lnTo>
                  <a:pt x="99602" y="720921"/>
                </a:lnTo>
                <a:lnTo>
                  <a:pt x="93911" y="714545"/>
                </a:lnTo>
                <a:lnTo>
                  <a:pt x="89485" y="708487"/>
                </a:lnTo>
                <a:lnTo>
                  <a:pt x="85691" y="702430"/>
                </a:lnTo>
                <a:lnTo>
                  <a:pt x="82845" y="697010"/>
                </a:lnTo>
                <a:lnTo>
                  <a:pt x="80316" y="692547"/>
                </a:lnTo>
                <a:lnTo>
                  <a:pt x="79052" y="688721"/>
                </a:lnTo>
                <a:lnTo>
                  <a:pt x="77787" y="686809"/>
                </a:lnTo>
                <a:lnTo>
                  <a:pt x="77787" y="685533"/>
                </a:lnTo>
                <a:lnTo>
                  <a:pt x="78735" y="685215"/>
                </a:lnTo>
                <a:lnTo>
                  <a:pt x="80632" y="684258"/>
                </a:lnTo>
                <a:lnTo>
                  <a:pt x="84426" y="682664"/>
                </a:lnTo>
                <a:lnTo>
                  <a:pt x="89485" y="680433"/>
                </a:lnTo>
                <a:lnTo>
                  <a:pt x="95808" y="678520"/>
                </a:lnTo>
                <a:lnTo>
                  <a:pt x="103396" y="676288"/>
                </a:lnTo>
                <a:lnTo>
                  <a:pt x="111616" y="674694"/>
                </a:lnTo>
                <a:lnTo>
                  <a:pt x="120784" y="673738"/>
                </a:lnTo>
                <a:close/>
                <a:moveTo>
                  <a:pt x="729838" y="657225"/>
                </a:moveTo>
                <a:lnTo>
                  <a:pt x="730159" y="658173"/>
                </a:lnTo>
                <a:lnTo>
                  <a:pt x="731122" y="660702"/>
                </a:lnTo>
                <a:lnTo>
                  <a:pt x="732085" y="664495"/>
                </a:lnTo>
                <a:lnTo>
                  <a:pt x="734012" y="669552"/>
                </a:lnTo>
                <a:lnTo>
                  <a:pt x="735297" y="675558"/>
                </a:lnTo>
                <a:lnTo>
                  <a:pt x="736902" y="683144"/>
                </a:lnTo>
                <a:lnTo>
                  <a:pt x="737866" y="691362"/>
                </a:lnTo>
                <a:lnTo>
                  <a:pt x="738187" y="700528"/>
                </a:lnTo>
                <a:lnTo>
                  <a:pt x="737866" y="710327"/>
                </a:lnTo>
                <a:lnTo>
                  <a:pt x="736581" y="721073"/>
                </a:lnTo>
                <a:lnTo>
                  <a:pt x="733691" y="732136"/>
                </a:lnTo>
                <a:lnTo>
                  <a:pt x="729838" y="743831"/>
                </a:lnTo>
                <a:lnTo>
                  <a:pt x="724699" y="754578"/>
                </a:lnTo>
                <a:lnTo>
                  <a:pt x="718919" y="763744"/>
                </a:lnTo>
                <a:lnTo>
                  <a:pt x="712175" y="771962"/>
                </a:lnTo>
                <a:lnTo>
                  <a:pt x="705431" y="778600"/>
                </a:lnTo>
                <a:lnTo>
                  <a:pt x="698366" y="784290"/>
                </a:lnTo>
                <a:lnTo>
                  <a:pt x="691623" y="788715"/>
                </a:lnTo>
                <a:lnTo>
                  <a:pt x="685200" y="792192"/>
                </a:lnTo>
                <a:lnTo>
                  <a:pt x="679420" y="794720"/>
                </a:lnTo>
                <a:lnTo>
                  <a:pt x="674603" y="796617"/>
                </a:lnTo>
                <a:lnTo>
                  <a:pt x="670749" y="797565"/>
                </a:lnTo>
                <a:lnTo>
                  <a:pt x="668180" y="798197"/>
                </a:lnTo>
                <a:lnTo>
                  <a:pt x="667538" y="798513"/>
                </a:lnTo>
                <a:lnTo>
                  <a:pt x="666895" y="797565"/>
                </a:lnTo>
                <a:lnTo>
                  <a:pt x="665611" y="795668"/>
                </a:lnTo>
                <a:lnTo>
                  <a:pt x="664005" y="791875"/>
                </a:lnTo>
                <a:lnTo>
                  <a:pt x="661436" y="786818"/>
                </a:lnTo>
                <a:lnTo>
                  <a:pt x="659188" y="780497"/>
                </a:lnTo>
                <a:lnTo>
                  <a:pt x="657261" y="773543"/>
                </a:lnTo>
                <a:lnTo>
                  <a:pt x="655335" y="765325"/>
                </a:lnTo>
                <a:lnTo>
                  <a:pt x="654371" y="756158"/>
                </a:lnTo>
                <a:lnTo>
                  <a:pt x="654050" y="746044"/>
                </a:lnTo>
                <a:lnTo>
                  <a:pt x="654692" y="735929"/>
                </a:lnTo>
                <a:lnTo>
                  <a:pt x="656940" y="724866"/>
                </a:lnTo>
                <a:lnTo>
                  <a:pt x="660794" y="713804"/>
                </a:lnTo>
                <a:lnTo>
                  <a:pt x="665290" y="704005"/>
                </a:lnTo>
                <a:lnTo>
                  <a:pt x="671070" y="695155"/>
                </a:lnTo>
                <a:lnTo>
                  <a:pt x="677493" y="687569"/>
                </a:lnTo>
                <a:lnTo>
                  <a:pt x="684237" y="680931"/>
                </a:lnTo>
                <a:lnTo>
                  <a:pt x="691301" y="675242"/>
                </a:lnTo>
                <a:lnTo>
                  <a:pt x="698688" y="670501"/>
                </a:lnTo>
                <a:lnTo>
                  <a:pt x="705431" y="666708"/>
                </a:lnTo>
                <a:lnTo>
                  <a:pt x="711533" y="663547"/>
                </a:lnTo>
                <a:lnTo>
                  <a:pt x="717634" y="661018"/>
                </a:lnTo>
                <a:lnTo>
                  <a:pt x="722773" y="659122"/>
                </a:lnTo>
                <a:lnTo>
                  <a:pt x="726305" y="658173"/>
                </a:lnTo>
                <a:lnTo>
                  <a:pt x="728553" y="657541"/>
                </a:lnTo>
                <a:close/>
                <a:moveTo>
                  <a:pt x="399130" y="657225"/>
                </a:moveTo>
                <a:lnTo>
                  <a:pt x="400086" y="657225"/>
                </a:lnTo>
                <a:lnTo>
                  <a:pt x="402636" y="657859"/>
                </a:lnTo>
                <a:lnTo>
                  <a:pt x="406141" y="659126"/>
                </a:lnTo>
                <a:lnTo>
                  <a:pt x="410922" y="661027"/>
                </a:lnTo>
                <a:lnTo>
                  <a:pt x="416977" y="663244"/>
                </a:lnTo>
                <a:lnTo>
                  <a:pt x="423351" y="666412"/>
                </a:lnTo>
                <a:lnTo>
                  <a:pt x="430363" y="670530"/>
                </a:lnTo>
                <a:lnTo>
                  <a:pt x="437374" y="674965"/>
                </a:lnTo>
                <a:lnTo>
                  <a:pt x="444385" y="680668"/>
                </a:lnTo>
                <a:lnTo>
                  <a:pt x="451078" y="687320"/>
                </a:lnTo>
                <a:lnTo>
                  <a:pt x="457452" y="695240"/>
                </a:lnTo>
                <a:lnTo>
                  <a:pt x="463507" y="703793"/>
                </a:lnTo>
                <a:lnTo>
                  <a:pt x="467969" y="713614"/>
                </a:lnTo>
                <a:lnTo>
                  <a:pt x="471794" y="724701"/>
                </a:lnTo>
                <a:lnTo>
                  <a:pt x="474025" y="735789"/>
                </a:lnTo>
                <a:lnTo>
                  <a:pt x="474662" y="746243"/>
                </a:lnTo>
                <a:lnTo>
                  <a:pt x="474343" y="755747"/>
                </a:lnTo>
                <a:lnTo>
                  <a:pt x="473069" y="765250"/>
                </a:lnTo>
                <a:lnTo>
                  <a:pt x="471475" y="773170"/>
                </a:lnTo>
                <a:lnTo>
                  <a:pt x="468925" y="780456"/>
                </a:lnTo>
                <a:lnTo>
                  <a:pt x="467013" y="786792"/>
                </a:lnTo>
                <a:lnTo>
                  <a:pt x="464782" y="791861"/>
                </a:lnTo>
                <a:lnTo>
                  <a:pt x="462551" y="795662"/>
                </a:lnTo>
                <a:lnTo>
                  <a:pt x="461595" y="797880"/>
                </a:lnTo>
                <a:lnTo>
                  <a:pt x="460958" y="798513"/>
                </a:lnTo>
                <a:lnTo>
                  <a:pt x="460320" y="798513"/>
                </a:lnTo>
                <a:lnTo>
                  <a:pt x="457771" y="797880"/>
                </a:lnTo>
                <a:lnTo>
                  <a:pt x="453946" y="796612"/>
                </a:lnTo>
                <a:lnTo>
                  <a:pt x="448847" y="794712"/>
                </a:lnTo>
                <a:lnTo>
                  <a:pt x="443429" y="792177"/>
                </a:lnTo>
                <a:lnTo>
                  <a:pt x="437055" y="788693"/>
                </a:lnTo>
                <a:lnTo>
                  <a:pt x="430363" y="784258"/>
                </a:lnTo>
                <a:lnTo>
                  <a:pt x="423351" y="778872"/>
                </a:lnTo>
                <a:lnTo>
                  <a:pt x="416658" y="771903"/>
                </a:lnTo>
                <a:lnTo>
                  <a:pt x="409966" y="763983"/>
                </a:lnTo>
                <a:lnTo>
                  <a:pt x="403910" y="754479"/>
                </a:lnTo>
                <a:lnTo>
                  <a:pt x="399130" y="743709"/>
                </a:lnTo>
                <a:lnTo>
                  <a:pt x="395306" y="731987"/>
                </a:lnTo>
                <a:lnTo>
                  <a:pt x="392437" y="721217"/>
                </a:lnTo>
                <a:lnTo>
                  <a:pt x="391162" y="710446"/>
                </a:lnTo>
                <a:lnTo>
                  <a:pt x="390525" y="700308"/>
                </a:lnTo>
                <a:lnTo>
                  <a:pt x="391162" y="691122"/>
                </a:lnTo>
                <a:lnTo>
                  <a:pt x="392119" y="682885"/>
                </a:lnTo>
                <a:lnTo>
                  <a:pt x="393393" y="675282"/>
                </a:lnTo>
                <a:lnTo>
                  <a:pt x="394987" y="669263"/>
                </a:lnTo>
                <a:lnTo>
                  <a:pt x="396580" y="663878"/>
                </a:lnTo>
                <a:lnTo>
                  <a:pt x="398174" y="660393"/>
                </a:lnTo>
                <a:lnTo>
                  <a:pt x="398811" y="657859"/>
                </a:lnTo>
                <a:close/>
                <a:moveTo>
                  <a:pt x="802859" y="585788"/>
                </a:moveTo>
                <a:lnTo>
                  <a:pt x="803174" y="586419"/>
                </a:lnTo>
                <a:lnTo>
                  <a:pt x="805063" y="587997"/>
                </a:lnTo>
                <a:lnTo>
                  <a:pt x="807266" y="591468"/>
                </a:lnTo>
                <a:lnTo>
                  <a:pt x="810100" y="595885"/>
                </a:lnTo>
                <a:lnTo>
                  <a:pt x="813563" y="601249"/>
                </a:lnTo>
                <a:lnTo>
                  <a:pt x="816711" y="608191"/>
                </a:lnTo>
                <a:lnTo>
                  <a:pt x="820174" y="616079"/>
                </a:lnTo>
                <a:lnTo>
                  <a:pt x="823322" y="624283"/>
                </a:lnTo>
                <a:lnTo>
                  <a:pt x="825841" y="634064"/>
                </a:lnTo>
                <a:lnTo>
                  <a:pt x="827415" y="644476"/>
                </a:lnTo>
                <a:lnTo>
                  <a:pt x="828674" y="656151"/>
                </a:lnTo>
                <a:lnTo>
                  <a:pt x="828044" y="667825"/>
                </a:lnTo>
                <a:lnTo>
                  <a:pt x="826470" y="679815"/>
                </a:lnTo>
                <a:lnTo>
                  <a:pt x="823637" y="690543"/>
                </a:lnTo>
                <a:lnTo>
                  <a:pt x="819859" y="700009"/>
                </a:lnTo>
                <a:lnTo>
                  <a:pt x="815452" y="708529"/>
                </a:lnTo>
                <a:lnTo>
                  <a:pt x="810415" y="715470"/>
                </a:lnTo>
                <a:lnTo>
                  <a:pt x="805377" y="721781"/>
                </a:lnTo>
                <a:lnTo>
                  <a:pt x="800340" y="726829"/>
                </a:lnTo>
                <a:lnTo>
                  <a:pt x="795618" y="730931"/>
                </a:lnTo>
                <a:lnTo>
                  <a:pt x="791840" y="734086"/>
                </a:lnTo>
                <a:lnTo>
                  <a:pt x="788377" y="736295"/>
                </a:lnTo>
                <a:lnTo>
                  <a:pt x="786173" y="737557"/>
                </a:lnTo>
                <a:lnTo>
                  <a:pt x="785544" y="738188"/>
                </a:lnTo>
                <a:lnTo>
                  <a:pt x="784914" y="737242"/>
                </a:lnTo>
                <a:lnTo>
                  <a:pt x="782710" y="735348"/>
                </a:lnTo>
                <a:lnTo>
                  <a:pt x="779877" y="732193"/>
                </a:lnTo>
                <a:lnTo>
                  <a:pt x="776414" y="728091"/>
                </a:lnTo>
                <a:lnTo>
                  <a:pt x="772636" y="723043"/>
                </a:lnTo>
                <a:lnTo>
                  <a:pt x="768544" y="716732"/>
                </a:lnTo>
                <a:lnTo>
                  <a:pt x="764451" y="709160"/>
                </a:lnTo>
                <a:lnTo>
                  <a:pt x="760673" y="700956"/>
                </a:lnTo>
                <a:lnTo>
                  <a:pt x="757525" y="691490"/>
                </a:lnTo>
                <a:lnTo>
                  <a:pt x="755321" y="681709"/>
                </a:lnTo>
                <a:lnTo>
                  <a:pt x="754062" y="670350"/>
                </a:lnTo>
                <a:lnTo>
                  <a:pt x="754377" y="658675"/>
                </a:lnTo>
                <a:lnTo>
                  <a:pt x="755636" y="647947"/>
                </a:lnTo>
                <a:lnTo>
                  <a:pt x="758469" y="638166"/>
                </a:lnTo>
                <a:lnTo>
                  <a:pt x="762247" y="629015"/>
                </a:lnTo>
                <a:lnTo>
                  <a:pt x="766970" y="620812"/>
                </a:lnTo>
                <a:lnTo>
                  <a:pt x="772007" y="613239"/>
                </a:lnTo>
                <a:lnTo>
                  <a:pt x="777359" y="606613"/>
                </a:lnTo>
                <a:lnTo>
                  <a:pt x="782710" y="601249"/>
                </a:lnTo>
                <a:lnTo>
                  <a:pt x="787748" y="596516"/>
                </a:lnTo>
                <a:lnTo>
                  <a:pt x="792470" y="592414"/>
                </a:lnTo>
                <a:lnTo>
                  <a:pt x="796563" y="589259"/>
                </a:lnTo>
                <a:lnTo>
                  <a:pt x="799711" y="587366"/>
                </a:lnTo>
                <a:lnTo>
                  <a:pt x="801914" y="586104"/>
                </a:lnTo>
                <a:close/>
                <a:moveTo>
                  <a:pt x="326167" y="585788"/>
                </a:moveTo>
                <a:lnTo>
                  <a:pt x="326797" y="586104"/>
                </a:lnTo>
                <a:lnTo>
                  <a:pt x="328685" y="587369"/>
                </a:lnTo>
                <a:lnTo>
                  <a:pt x="332148" y="589582"/>
                </a:lnTo>
                <a:lnTo>
                  <a:pt x="336241" y="592744"/>
                </a:lnTo>
                <a:lnTo>
                  <a:pt x="340963" y="596538"/>
                </a:lnTo>
                <a:lnTo>
                  <a:pt x="346315" y="601281"/>
                </a:lnTo>
                <a:lnTo>
                  <a:pt x="351352" y="606972"/>
                </a:lnTo>
                <a:lnTo>
                  <a:pt x="356704" y="613612"/>
                </a:lnTo>
                <a:lnTo>
                  <a:pt x="361741" y="620884"/>
                </a:lnTo>
                <a:lnTo>
                  <a:pt x="366149" y="629421"/>
                </a:lnTo>
                <a:lnTo>
                  <a:pt x="370242" y="638274"/>
                </a:lnTo>
                <a:lnTo>
                  <a:pt x="372760" y="648392"/>
                </a:lnTo>
                <a:lnTo>
                  <a:pt x="374334" y="658826"/>
                </a:lnTo>
                <a:lnTo>
                  <a:pt x="374649" y="670841"/>
                </a:lnTo>
                <a:lnTo>
                  <a:pt x="373075" y="681908"/>
                </a:lnTo>
                <a:lnTo>
                  <a:pt x="371186" y="692025"/>
                </a:lnTo>
                <a:lnTo>
                  <a:pt x="368038" y="701195"/>
                </a:lnTo>
                <a:lnTo>
                  <a:pt x="364260" y="709416"/>
                </a:lnTo>
                <a:lnTo>
                  <a:pt x="360167" y="717004"/>
                </a:lnTo>
                <a:lnTo>
                  <a:pt x="355760" y="723328"/>
                </a:lnTo>
                <a:lnTo>
                  <a:pt x="351982" y="728386"/>
                </a:lnTo>
                <a:lnTo>
                  <a:pt x="348519" y="732813"/>
                </a:lnTo>
                <a:lnTo>
                  <a:pt x="345686" y="735659"/>
                </a:lnTo>
                <a:lnTo>
                  <a:pt x="343797" y="737556"/>
                </a:lnTo>
                <a:lnTo>
                  <a:pt x="343167" y="738188"/>
                </a:lnTo>
                <a:lnTo>
                  <a:pt x="342223" y="737872"/>
                </a:lnTo>
                <a:lnTo>
                  <a:pt x="340334" y="736607"/>
                </a:lnTo>
                <a:lnTo>
                  <a:pt x="337186" y="734394"/>
                </a:lnTo>
                <a:lnTo>
                  <a:pt x="333093" y="731232"/>
                </a:lnTo>
                <a:lnTo>
                  <a:pt x="328056" y="727122"/>
                </a:lnTo>
                <a:lnTo>
                  <a:pt x="323334" y="722063"/>
                </a:lnTo>
                <a:lnTo>
                  <a:pt x="317982" y="715739"/>
                </a:lnTo>
                <a:lnTo>
                  <a:pt x="313259" y="708783"/>
                </a:lnTo>
                <a:lnTo>
                  <a:pt x="308852" y="700246"/>
                </a:lnTo>
                <a:lnTo>
                  <a:pt x="304759" y="691077"/>
                </a:lnTo>
                <a:lnTo>
                  <a:pt x="302241" y="680011"/>
                </a:lnTo>
                <a:lnTo>
                  <a:pt x="300352" y="668312"/>
                </a:lnTo>
                <a:lnTo>
                  <a:pt x="300037" y="656297"/>
                </a:lnTo>
                <a:lnTo>
                  <a:pt x="300981" y="644914"/>
                </a:lnTo>
                <a:lnTo>
                  <a:pt x="302870" y="634480"/>
                </a:lnTo>
                <a:lnTo>
                  <a:pt x="305704" y="624362"/>
                </a:lnTo>
                <a:lnTo>
                  <a:pt x="308222" y="615825"/>
                </a:lnTo>
                <a:lnTo>
                  <a:pt x="311685" y="608237"/>
                </a:lnTo>
                <a:lnTo>
                  <a:pt x="315148" y="601597"/>
                </a:lnTo>
                <a:lnTo>
                  <a:pt x="318611" y="595906"/>
                </a:lnTo>
                <a:lnTo>
                  <a:pt x="321445" y="591479"/>
                </a:lnTo>
                <a:lnTo>
                  <a:pt x="323963" y="588318"/>
                </a:lnTo>
                <a:lnTo>
                  <a:pt x="325222" y="586420"/>
                </a:lnTo>
                <a:close/>
                <a:moveTo>
                  <a:pt x="1081478" y="568325"/>
                </a:moveTo>
                <a:lnTo>
                  <a:pt x="1090664" y="568325"/>
                </a:lnTo>
                <a:lnTo>
                  <a:pt x="1097950" y="568960"/>
                </a:lnTo>
                <a:lnTo>
                  <a:pt x="1104601" y="569595"/>
                </a:lnTo>
                <a:lnTo>
                  <a:pt x="1109036" y="570548"/>
                </a:lnTo>
                <a:lnTo>
                  <a:pt x="1112203" y="571183"/>
                </a:lnTo>
                <a:lnTo>
                  <a:pt x="1112837" y="571183"/>
                </a:lnTo>
                <a:lnTo>
                  <a:pt x="1112837" y="572135"/>
                </a:lnTo>
                <a:lnTo>
                  <a:pt x="1112520" y="575310"/>
                </a:lnTo>
                <a:lnTo>
                  <a:pt x="1111887" y="579438"/>
                </a:lnTo>
                <a:lnTo>
                  <a:pt x="1109986" y="585153"/>
                </a:lnTo>
                <a:lnTo>
                  <a:pt x="1108402" y="592138"/>
                </a:lnTo>
                <a:lnTo>
                  <a:pt x="1105235" y="599440"/>
                </a:lnTo>
                <a:lnTo>
                  <a:pt x="1101751" y="607695"/>
                </a:lnTo>
                <a:lnTo>
                  <a:pt x="1096683" y="615633"/>
                </a:lnTo>
                <a:lnTo>
                  <a:pt x="1090981" y="623570"/>
                </a:lnTo>
                <a:lnTo>
                  <a:pt x="1083696" y="631508"/>
                </a:lnTo>
                <a:lnTo>
                  <a:pt x="1074827" y="638810"/>
                </a:lnTo>
                <a:lnTo>
                  <a:pt x="1064690" y="645160"/>
                </a:lnTo>
                <a:lnTo>
                  <a:pt x="1053921" y="650240"/>
                </a:lnTo>
                <a:lnTo>
                  <a:pt x="1043151" y="653733"/>
                </a:lnTo>
                <a:lnTo>
                  <a:pt x="1032698" y="655955"/>
                </a:lnTo>
                <a:lnTo>
                  <a:pt x="1022879" y="656908"/>
                </a:lnTo>
                <a:lnTo>
                  <a:pt x="1013376" y="657225"/>
                </a:lnTo>
                <a:lnTo>
                  <a:pt x="1004824" y="656590"/>
                </a:lnTo>
                <a:lnTo>
                  <a:pt x="996905" y="655320"/>
                </a:lnTo>
                <a:lnTo>
                  <a:pt x="990887" y="654050"/>
                </a:lnTo>
                <a:lnTo>
                  <a:pt x="985185" y="652463"/>
                </a:lnTo>
                <a:lnTo>
                  <a:pt x="981384" y="651510"/>
                </a:lnTo>
                <a:lnTo>
                  <a:pt x="978534" y="650240"/>
                </a:lnTo>
                <a:lnTo>
                  <a:pt x="977900" y="649923"/>
                </a:lnTo>
                <a:lnTo>
                  <a:pt x="977900" y="648970"/>
                </a:lnTo>
                <a:lnTo>
                  <a:pt x="978217" y="646430"/>
                </a:lnTo>
                <a:lnTo>
                  <a:pt x="978850" y="642938"/>
                </a:lnTo>
                <a:lnTo>
                  <a:pt x="980434" y="637858"/>
                </a:lnTo>
                <a:lnTo>
                  <a:pt x="982018" y="632143"/>
                </a:lnTo>
                <a:lnTo>
                  <a:pt x="984869" y="625475"/>
                </a:lnTo>
                <a:lnTo>
                  <a:pt x="988353" y="618490"/>
                </a:lnTo>
                <a:lnTo>
                  <a:pt x="993104" y="610870"/>
                </a:lnTo>
                <a:lnTo>
                  <a:pt x="999122" y="603568"/>
                </a:lnTo>
                <a:lnTo>
                  <a:pt x="1006408" y="596265"/>
                </a:lnTo>
                <a:lnTo>
                  <a:pt x="1015277" y="588963"/>
                </a:lnTo>
                <a:lnTo>
                  <a:pt x="1025730" y="582930"/>
                </a:lnTo>
                <a:lnTo>
                  <a:pt x="1037450" y="577215"/>
                </a:lnTo>
                <a:lnTo>
                  <a:pt x="1049486" y="573088"/>
                </a:lnTo>
                <a:lnTo>
                  <a:pt x="1060889" y="570230"/>
                </a:lnTo>
                <a:lnTo>
                  <a:pt x="1071659" y="568643"/>
                </a:lnTo>
                <a:close/>
                <a:moveTo>
                  <a:pt x="38628" y="566738"/>
                </a:moveTo>
                <a:lnTo>
                  <a:pt x="47476" y="566738"/>
                </a:lnTo>
                <a:lnTo>
                  <a:pt x="57589" y="567687"/>
                </a:lnTo>
                <a:lnTo>
                  <a:pt x="68017" y="568953"/>
                </a:lnTo>
                <a:lnTo>
                  <a:pt x="79393" y="571800"/>
                </a:lnTo>
                <a:lnTo>
                  <a:pt x="91086" y="575596"/>
                </a:lnTo>
                <a:lnTo>
                  <a:pt x="103410" y="581608"/>
                </a:lnTo>
                <a:lnTo>
                  <a:pt x="113839" y="587619"/>
                </a:lnTo>
                <a:lnTo>
                  <a:pt x="122687" y="594895"/>
                </a:lnTo>
                <a:lnTo>
                  <a:pt x="129955" y="601855"/>
                </a:lnTo>
                <a:lnTo>
                  <a:pt x="135643" y="609448"/>
                </a:lnTo>
                <a:lnTo>
                  <a:pt x="140384" y="617041"/>
                </a:lnTo>
                <a:lnTo>
                  <a:pt x="143860" y="624317"/>
                </a:lnTo>
                <a:lnTo>
                  <a:pt x="146704" y="630645"/>
                </a:lnTo>
                <a:lnTo>
                  <a:pt x="148600" y="636340"/>
                </a:lnTo>
                <a:lnTo>
                  <a:pt x="149548" y="641718"/>
                </a:lnTo>
                <a:lnTo>
                  <a:pt x="150496" y="645198"/>
                </a:lnTo>
                <a:lnTo>
                  <a:pt x="150812" y="647729"/>
                </a:lnTo>
                <a:lnTo>
                  <a:pt x="150812" y="648678"/>
                </a:lnTo>
                <a:lnTo>
                  <a:pt x="150180" y="648994"/>
                </a:lnTo>
                <a:lnTo>
                  <a:pt x="147652" y="649627"/>
                </a:lnTo>
                <a:lnTo>
                  <a:pt x="143544" y="651209"/>
                </a:lnTo>
                <a:lnTo>
                  <a:pt x="138172" y="652474"/>
                </a:lnTo>
                <a:lnTo>
                  <a:pt x="131535" y="653740"/>
                </a:lnTo>
                <a:lnTo>
                  <a:pt x="123951" y="655005"/>
                </a:lnTo>
                <a:lnTo>
                  <a:pt x="115103" y="655638"/>
                </a:lnTo>
                <a:lnTo>
                  <a:pt x="106254" y="655638"/>
                </a:lnTo>
                <a:lnTo>
                  <a:pt x="96142" y="654689"/>
                </a:lnTo>
                <a:lnTo>
                  <a:pt x="85714" y="652474"/>
                </a:lnTo>
                <a:lnTo>
                  <a:pt x="75285" y="648678"/>
                </a:lnTo>
                <a:lnTo>
                  <a:pt x="64541" y="643932"/>
                </a:lnTo>
                <a:lnTo>
                  <a:pt x="54112" y="637605"/>
                </a:lnTo>
                <a:lnTo>
                  <a:pt x="45580" y="630329"/>
                </a:lnTo>
                <a:lnTo>
                  <a:pt x="38312" y="622419"/>
                </a:lnTo>
                <a:lnTo>
                  <a:pt x="32308" y="614194"/>
                </a:lnTo>
                <a:lnTo>
                  <a:pt x="27567" y="605968"/>
                </a:lnTo>
                <a:lnTo>
                  <a:pt x="23775" y="598375"/>
                </a:lnTo>
                <a:lnTo>
                  <a:pt x="20931" y="590782"/>
                </a:lnTo>
                <a:lnTo>
                  <a:pt x="18719" y="584138"/>
                </a:lnTo>
                <a:lnTo>
                  <a:pt x="17455" y="578444"/>
                </a:lnTo>
                <a:lnTo>
                  <a:pt x="16823" y="574015"/>
                </a:lnTo>
                <a:lnTo>
                  <a:pt x="15875" y="571167"/>
                </a:lnTo>
                <a:lnTo>
                  <a:pt x="15875" y="570218"/>
                </a:lnTo>
                <a:lnTo>
                  <a:pt x="17139" y="569902"/>
                </a:lnTo>
                <a:lnTo>
                  <a:pt x="20299" y="569269"/>
                </a:lnTo>
                <a:lnTo>
                  <a:pt x="24723" y="568636"/>
                </a:lnTo>
                <a:lnTo>
                  <a:pt x="31044" y="567687"/>
                </a:lnTo>
                <a:close/>
                <a:moveTo>
                  <a:pt x="881906" y="514350"/>
                </a:moveTo>
                <a:lnTo>
                  <a:pt x="882549" y="515299"/>
                </a:lnTo>
                <a:lnTo>
                  <a:pt x="884478" y="516880"/>
                </a:lnTo>
                <a:lnTo>
                  <a:pt x="887372" y="520042"/>
                </a:lnTo>
                <a:lnTo>
                  <a:pt x="890265" y="524152"/>
                </a:lnTo>
                <a:lnTo>
                  <a:pt x="894445" y="529528"/>
                </a:lnTo>
                <a:lnTo>
                  <a:pt x="898625" y="535535"/>
                </a:lnTo>
                <a:lnTo>
                  <a:pt x="902805" y="543124"/>
                </a:lnTo>
                <a:lnTo>
                  <a:pt x="906663" y="551661"/>
                </a:lnTo>
                <a:lnTo>
                  <a:pt x="910200" y="560831"/>
                </a:lnTo>
                <a:lnTo>
                  <a:pt x="913093" y="570949"/>
                </a:lnTo>
                <a:lnTo>
                  <a:pt x="914701" y="582333"/>
                </a:lnTo>
                <a:lnTo>
                  <a:pt x="915987" y="594664"/>
                </a:lnTo>
                <a:lnTo>
                  <a:pt x="915344" y="606363"/>
                </a:lnTo>
                <a:lnTo>
                  <a:pt x="913415" y="617430"/>
                </a:lnTo>
                <a:lnTo>
                  <a:pt x="910521" y="627233"/>
                </a:lnTo>
                <a:lnTo>
                  <a:pt x="906663" y="635770"/>
                </a:lnTo>
                <a:lnTo>
                  <a:pt x="902483" y="643675"/>
                </a:lnTo>
                <a:lnTo>
                  <a:pt x="897982" y="649999"/>
                </a:lnTo>
                <a:lnTo>
                  <a:pt x="893481" y="655690"/>
                </a:lnTo>
                <a:lnTo>
                  <a:pt x="888979" y="660433"/>
                </a:lnTo>
                <a:lnTo>
                  <a:pt x="885443" y="663911"/>
                </a:lnTo>
                <a:lnTo>
                  <a:pt x="882228" y="666125"/>
                </a:lnTo>
                <a:lnTo>
                  <a:pt x="880298" y="667706"/>
                </a:lnTo>
                <a:lnTo>
                  <a:pt x="879334" y="668338"/>
                </a:lnTo>
                <a:lnTo>
                  <a:pt x="878691" y="667390"/>
                </a:lnTo>
                <a:lnTo>
                  <a:pt x="876440" y="665809"/>
                </a:lnTo>
                <a:lnTo>
                  <a:pt x="873546" y="662963"/>
                </a:lnTo>
                <a:lnTo>
                  <a:pt x="869367" y="659485"/>
                </a:lnTo>
                <a:lnTo>
                  <a:pt x="864865" y="654109"/>
                </a:lnTo>
                <a:lnTo>
                  <a:pt x="860043" y="648418"/>
                </a:lnTo>
                <a:lnTo>
                  <a:pt x="854898" y="641145"/>
                </a:lnTo>
                <a:lnTo>
                  <a:pt x="850397" y="633556"/>
                </a:lnTo>
                <a:lnTo>
                  <a:pt x="846539" y="624703"/>
                </a:lnTo>
                <a:lnTo>
                  <a:pt x="843002" y="614585"/>
                </a:lnTo>
                <a:lnTo>
                  <a:pt x="840752" y="603834"/>
                </a:lnTo>
                <a:lnTo>
                  <a:pt x="839787" y="591818"/>
                </a:lnTo>
                <a:lnTo>
                  <a:pt x="840430" y="581068"/>
                </a:lnTo>
                <a:lnTo>
                  <a:pt x="842359" y="570949"/>
                </a:lnTo>
                <a:lnTo>
                  <a:pt x="844931" y="561463"/>
                </a:lnTo>
                <a:lnTo>
                  <a:pt x="849111" y="552926"/>
                </a:lnTo>
                <a:lnTo>
                  <a:pt x="853612" y="545021"/>
                </a:lnTo>
                <a:lnTo>
                  <a:pt x="858114" y="538065"/>
                </a:lnTo>
                <a:lnTo>
                  <a:pt x="863258" y="531741"/>
                </a:lnTo>
                <a:lnTo>
                  <a:pt x="867759" y="526682"/>
                </a:lnTo>
                <a:lnTo>
                  <a:pt x="872260" y="522255"/>
                </a:lnTo>
                <a:lnTo>
                  <a:pt x="876119" y="518777"/>
                </a:lnTo>
                <a:lnTo>
                  <a:pt x="879012" y="516564"/>
                </a:lnTo>
                <a:lnTo>
                  <a:pt x="881263" y="515299"/>
                </a:lnTo>
                <a:close/>
                <a:moveTo>
                  <a:pt x="246950" y="514350"/>
                </a:moveTo>
                <a:lnTo>
                  <a:pt x="247596" y="514666"/>
                </a:lnTo>
                <a:lnTo>
                  <a:pt x="249211" y="516564"/>
                </a:lnTo>
                <a:lnTo>
                  <a:pt x="252439" y="518777"/>
                </a:lnTo>
                <a:lnTo>
                  <a:pt x="256314" y="522255"/>
                </a:lnTo>
                <a:lnTo>
                  <a:pt x="260834" y="526682"/>
                </a:lnTo>
                <a:lnTo>
                  <a:pt x="265678" y="531741"/>
                </a:lnTo>
                <a:lnTo>
                  <a:pt x="270521" y="538065"/>
                </a:lnTo>
                <a:lnTo>
                  <a:pt x="275364" y="544705"/>
                </a:lnTo>
                <a:lnTo>
                  <a:pt x="279561" y="552610"/>
                </a:lnTo>
                <a:lnTo>
                  <a:pt x="283436" y="561463"/>
                </a:lnTo>
                <a:lnTo>
                  <a:pt x="286342" y="570633"/>
                </a:lnTo>
                <a:lnTo>
                  <a:pt x="287956" y="581068"/>
                </a:lnTo>
                <a:lnTo>
                  <a:pt x="288925" y="591818"/>
                </a:lnTo>
                <a:lnTo>
                  <a:pt x="287633" y="603518"/>
                </a:lnTo>
                <a:lnTo>
                  <a:pt x="285696" y="614268"/>
                </a:lnTo>
                <a:lnTo>
                  <a:pt x="282467" y="624071"/>
                </a:lnTo>
                <a:lnTo>
                  <a:pt x="278270" y="633556"/>
                </a:lnTo>
                <a:lnTo>
                  <a:pt x="273427" y="641145"/>
                </a:lnTo>
                <a:lnTo>
                  <a:pt x="268583" y="648102"/>
                </a:lnTo>
                <a:lnTo>
                  <a:pt x="264063" y="654109"/>
                </a:lnTo>
                <a:lnTo>
                  <a:pt x="259220" y="658852"/>
                </a:lnTo>
                <a:lnTo>
                  <a:pt x="255345" y="662963"/>
                </a:lnTo>
                <a:lnTo>
                  <a:pt x="252117" y="665809"/>
                </a:lnTo>
                <a:lnTo>
                  <a:pt x="250179" y="667390"/>
                </a:lnTo>
                <a:lnTo>
                  <a:pt x="248888" y="668338"/>
                </a:lnTo>
                <a:lnTo>
                  <a:pt x="248242" y="667390"/>
                </a:lnTo>
                <a:lnTo>
                  <a:pt x="246628" y="666125"/>
                </a:lnTo>
                <a:lnTo>
                  <a:pt x="243399" y="663279"/>
                </a:lnTo>
                <a:lnTo>
                  <a:pt x="239524" y="660117"/>
                </a:lnTo>
                <a:lnTo>
                  <a:pt x="235004" y="655690"/>
                </a:lnTo>
                <a:lnTo>
                  <a:pt x="230483" y="649683"/>
                </a:lnTo>
                <a:lnTo>
                  <a:pt x="225963" y="643359"/>
                </a:lnTo>
                <a:lnTo>
                  <a:pt x="221443" y="635770"/>
                </a:lnTo>
                <a:lnTo>
                  <a:pt x="217891" y="626916"/>
                </a:lnTo>
                <a:lnTo>
                  <a:pt x="215308" y="617114"/>
                </a:lnTo>
                <a:lnTo>
                  <a:pt x="213048" y="606047"/>
                </a:lnTo>
                <a:lnTo>
                  <a:pt x="212725" y="594348"/>
                </a:lnTo>
                <a:lnTo>
                  <a:pt x="213371" y="582333"/>
                </a:lnTo>
                <a:lnTo>
                  <a:pt x="215631" y="570949"/>
                </a:lnTo>
                <a:lnTo>
                  <a:pt x="218537" y="560831"/>
                </a:lnTo>
                <a:lnTo>
                  <a:pt x="222089" y="551345"/>
                </a:lnTo>
                <a:lnTo>
                  <a:pt x="225963" y="543124"/>
                </a:lnTo>
                <a:lnTo>
                  <a:pt x="229838" y="535535"/>
                </a:lnTo>
                <a:lnTo>
                  <a:pt x="234035" y="529211"/>
                </a:lnTo>
                <a:lnTo>
                  <a:pt x="237910" y="524152"/>
                </a:lnTo>
                <a:lnTo>
                  <a:pt x="241461" y="520042"/>
                </a:lnTo>
                <a:lnTo>
                  <a:pt x="244367" y="516880"/>
                </a:lnTo>
                <a:lnTo>
                  <a:pt x="245982" y="515299"/>
                </a:lnTo>
                <a:close/>
                <a:moveTo>
                  <a:pt x="1012824" y="471488"/>
                </a:moveTo>
                <a:lnTo>
                  <a:pt x="1012824" y="472123"/>
                </a:lnTo>
                <a:lnTo>
                  <a:pt x="1012824" y="474028"/>
                </a:lnTo>
                <a:lnTo>
                  <a:pt x="1012824" y="477521"/>
                </a:lnTo>
                <a:lnTo>
                  <a:pt x="1012505" y="481648"/>
                </a:lnTo>
                <a:lnTo>
                  <a:pt x="1011550" y="487046"/>
                </a:lnTo>
                <a:lnTo>
                  <a:pt x="1010913" y="493396"/>
                </a:lnTo>
                <a:lnTo>
                  <a:pt x="1009957" y="500381"/>
                </a:lnTo>
                <a:lnTo>
                  <a:pt x="1008683" y="508636"/>
                </a:lnTo>
                <a:lnTo>
                  <a:pt x="1006773" y="517526"/>
                </a:lnTo>
                <a:lnTo>
                  <a:pt x="1004225" y="527051"/>
                </a:lnTo>
                <a:lnTo>
                  <a:pt x="1001677" y="537528"/>
                </a:lnTo>
                <a:lnTo>
                  <a:pt x="997536" y="548641"/>
                </a:lnTo>
                <a:lnTo>
                  <a:pt x="993396" y="560071"/>
                </a:lnTo>
                <a:lnTo>
                  <a:pt x="988618" y="572453"/>
                </a:lnTo>
                <a:lnTo>
                  <a:pt x="982885" y="584836"/>
                </a:lnTo>
                <a:lnTo>
                  <a:pt x="976197" y="597853"/>
                </a:lnTo>
                <a:lnTo>
                  <a:pt x="968871" y="611188"/>
                </a:lnTo>
                <a:lnTo>
                  <a:pt x="960590" y="625158"/>
                </a:lnTo>
                <a:lnTo>
                  <a:pt x="951035" y="638811"/>
                </a:lnTo>
                <a:lnTo>
                  <a:pt x="940525" y="653098"/>
                </a:lnTo>
                <a:lnTo>
                  <a:pt x="929059" y="667068"/>
                </a:lnTo>
                <a:lnTo>
                  <a:pt x="916000" y="681356"/>
                </a:lnTo>
                <a:lnTo>
                  <a:pt x="901986" y="695961"/>
                </a:lnTo>
                <a:lnTo>
                  <a:pt x="886380" y="710248"/>
                </a:lnTo>
                <a:lnTo>
                  <a:pt x="869818" y="724218"/>
                </a:lnTo>
                <a:lnTo>
                  <a:pt x="851664" y="738188"/>
                </a:lnTo>
                <a:lnTo>
                  <a:pt x="832235" y="752476"/>
                </a:lnTo>
                <a:lnTo>
                  <a:pt x="810896" y="766128"/>
                </a:lnTo>
                <a:lnTo>
                  <a:pt x="788282" y="779463"/>
                </a:lnTo>
                <a:lnTo>
                  <a:pt x="763758" y="792163"/>
                </a:lnTo>
                <a:lnTo>
                  <a:pt x="737641" y="804863"/>
                </a:lnTo>
                <a:lnTo>
                  <a:pt x="709613" y="816611"/>
                </a:lnTo>
                <a:lnTo>
                  <a:pt x="680311" y="828041"/>
                </a:lnTo>
                <a:lnTo>
                  <a:pt x="648461" y="838836"/>
                </a:lnTo>
                <a:lnTo>
                  <a:pt x="615019" y="849313"/>
                </a:lnTo>
                <a:lnTo>
                  <a:pt x="608012" y="826136"/>
                </a:lnTo>
                <a:lnTo>
                  <a:pt x="640817" y="816293"/>
                </a:lnTo>
                <a:lnTo>
                  <a:pt x="671712" y="805816"/>
                </a:lnTo>
                <a:lnTo>
                  <a:pt x="701014" y="794386"/>
                </a:lnTo>
                <a:lnTo>
                  <a:pt x="727768" y="782956"/>
                </a:lnTo>
                <a:lnTo>
                  <a:pt x="753247" y="770891"/>
                </a:lnTo>
                <a:lnTo>
                  <a:pt x="777135" y="758508"/>
                </a:lnTo>
                <a:lnTo>
                  <a:pt x="799111" y="745808"/>
                </a:lnTo>
                <a:lnTo>
                  <a:pt x="819495" y="732473"/>
                </a:lnTo>
                <a:lnTo>
                  <a:pt x="838287" y="719456"/>
                </a:lnTo>
                <a:lnTo>
                  <a:pt x="855804" y="705803"/>
                </a:lnTo>
                <a:lnTo>
                  <a:pt x="872048" y="692468"/>
                </a:lnTo>
                <a:lnTo>
                  <a:pt x="886698" y="678816"/>
                </a:lnTo>
                <a:lnTo>
                  <a:pt x="900075" y="665163"/>
                </a:lnTo>
                <a:lnTo>
                  <a:pt x="912497" y="651828"/>
                </a:lnTo>
                <a:lnTo>
                  <a:pt x="923326" y="638176"/>
                </a:lnTo>
                <a:lnTo>
                  <a:pt x="933199" y="625158"/>
                </a:lnTo>
                <a:lnTo>
                  <a:pt x="941799" y="611823"/>
                </a:lnTo>
                <a:lnTo>
                  <a:pt x="950080" y="599123"/>
                </a:lnTo>
                <a:lnTo>
                  <a:pt x="956768" y="586423"/>
                </a:lnTo>
                <a:lnTo>
                  <a:pt x="962501" y="574358"/>
                </a:lnTo>
                <a:lnTo>
                  <a:pt x="967916" y="562293"/>
                </a:lnTo>
                <a:lnTo>
                  <a:pt x="972375" y="551181"/>
                </a:lnTo>
                <a:lnTo>
                  <a:pt x="976197" y="540386"/>
                </a:lnTo>
                <a:lnTo>
                  <a:pt x="979382" y="530226"/>
                </a:lnTo>
                <a:lnTo>
                  <a:pt x="981930" y="520701"/>
                </a:lnTo>
                <a:lnTo>
                  <a:pt x="983522" y="511811"/>
                </a:lnTo>
                <a:lnTo>
                  <a:pt x="985433" y="503873"/>
                </a:lnTo>
                <a:lnTo>
                  <a:pt x="986389" y="496253"/>
                </a:lnTo>
                <a:lnTo>
                  <a:pt x="987026" y="489903"/>
                </a:lnTo>
                <a:lnTo>
                  <a:pt x="987981" y="484188"/>
                </a:lnTo>
                <a:lnTo>
                  <a:pt x="988300" y="479743"/>
                </a:lnTo>
                <a:lnTo>
                  <a:pt x="988300" y="476251"/>
                </a:lnTo>
                <a:lnTo>
                  <a:pt x="988300" y="473711"/>
                </a:lnTo>
                <a:lnTo>
                  <a:pt x="988300" y="472123"/>
                </a:lnTo>
                <a:close/>
                <a:moveTo>
                  <a:pt x="117475" y="469900"/>
                </a:moveTo>
                <a:lnTo>
                  <a:pt x="141923" y="471173"/>
                </a:lnTo>
                <a:lnTo>
                  <a:pt x="141923" y="472447"/>
                </a:lnTo>
                <a:lnTo>
                  <a:pt x="141923" y="475311"/>
                </a:lnTo>
                <a:lnTo>
                  <a:pt x="141923" y="478494"/>
                </a:lnTo>
                <a:lnTo>
                  <a:pt x="142240" y="483269"/>
                </a:lnTo>
                <a:lnTo>
                  <a:pt x="142557" y="488998"/>
                </a:lnTo>
                <a:lnTo>
                  <a:pt x="143193" y="495364"/>
                </a:lnTo>
                <a:lnTo>
                  <a:pt x="144780" y="502685"/>
                </a:lnTo>
                <a:lnTo>
                  <a:pt x="146050" y="510961"/>
                </a:lnTo>
                <a:lnTo>
                  <a:pt x="148273" y="519873"/>
                </a:lnTo>
                <a:lnTo>
                  <a:pt x="150813" y="529422"/>
                </a:lnTo>
                <a:lnTo>
                  <a:pt x="153670" y="539289"/>
                </a:lnTo>
                <a:lnTo>
                  <a:pt x="157797" y="550430"/>
                </a:lnTo>
                <a:lnTo>
                  <a:pt x="161925" y="561570"/>
                </a:lnTo>
                <a:lnTo>
                  <a:pt x="167005" y="573347"/>
                </a:lnTo>
                <a:lnTo>
                  <a:pt x="173037" y="585761"/>
                </a:lnTo>
                <a:lnTo>
                  <a:pt x="180023" y="598175"/>
                </a:lnTo>
                <a:lnTo>
                  <a:pt x="187643" y="611225"/>
                </a:lnTo>
                <a:lnTo>
                  <a:pt x="196533" y="623957"/>
                </a:lnTo>
                <a:lnTo>
                  <a:pt x="206375" y="637644"/>
                </a:lnTo>
                <a:lnTo>
                  <a:pt x="217487" y="651013"/>
                </a:lnTo>
                <a:lnTo>
                  <a:pt x="229553" y="664699"/>
                </a:lnTo>
                <a:lnTo>
                  <a:pt x="242887" y="678386"/>
                </a:lnTo>
                <a:lnTo>
                  <a:pt x="257810" y="691755"/>
                </a:lnTo>
                <a:lnTo>
                  <a:pt x="273367" y="705442"/>
                </a:lnTo>
                <a:lnTo>
                  <a:pt x="290830" y="718810"/>
                </a:lnTo>
                <a:lnTo>
                  <a:pt x="309880" y="732179"/>
                </a:lnTo>
                <a:lnTo>
                  <a:pt x="330517" y="745229"/>
                </a:lnTo>
                <a:lnTo>
                  <a:pt x="352107" y="757961"/>
                </a:lnTo>
                <a:lnTo>
                  <a:pt x="375920" y="770375"/>
                </a:lnTo>
                <a:lnTo>
                  <a:pt x="401003" y="782789"/>
                </a:lnTo>
                <a:lnTo>
                  <a:pt x="428307" y="794247"/>
                </a:lnTo>
                <a:lnTo>
                  <a:pt x="457517" y="805388"/>
                </a:lnTo>
                <a:lnTo>
                  <a:pt x="488315" y="815892"/>
                </a:lnTo>
                <a:lnTo>
                  <a:pt x="520700" y="825759"/>
                </a:lnTo>
                <a:lnTo>
                  <a:pt x="513715" y="849313"/>
                </a:lnTo>
                <a:lnTo>
                  <a:pt x="480377" y="838809"/>
                </a:lnTo>
                <a:lnTo>
                  <a:pt x="448945" y="827987"/>
                </a:lnTo>
                <a:lnTo>
                  <a:pt x="419417" y="816210"/>
                </a:lnTo>
                <a:lnTo>
                  <a:pt x="391477" y="804115"/>
                </a:lnTo>
                <a:lnTo>
                  <a:pt x="365443" y="792019"/>
                </a:lnTo>
                <a:lnTo>
                  <a:pt x="341313" y="778969"/>
                </a:lnTo>
                <a:lnTo>
                  <a:pt x="318453" y="765600"/>
                </a:lnTo>
                <a:lnTo>
                  <a:pt x="297180" y="751913"/>
                </a:lnTo>
                <a:lnTo>
                  <a:pt x="278130" y="737908"/>
                </a:lnTo>
                <a:lnTo>
                  <a:pt x="259715" y="723903"/>
                </a:lnTo>
                <a:lnTo>
                  <a:pt x="242887" y="709580"/>
                </a:lnTo>
                <a:lnTo>
                  <a:pt x="227647" y="695256"/>
                </a:lnTo>
                <a:lnTo>
                  <a:pt x="213677" y="680614"/>
                </a:lnTo>
                <a:lnTo>
                  <a:pt x="200660" y="666609"/>
                </a:lnTo>
                <a:lnTo>
                  <a:pt x="189230" y="652286"/>
                </a:lnTo>
                <a:lnTo>
                  <a:pt x="178753" y="638281"/>
                </a:lnTo>
                <a:lnTo>
                  <a:pt x="169227" y="623957"/>
                </a:lnTo>
                <a:lnTo>
                  <a:pt x="160655" y="610270"/>
                </a:lnTo>
                <a:lnTo>
                  <a:pt x="153353" y="596902"/>
                </a:lnTo>
                <a:lnTo>
                  <a:pt x="146685" y="583851"/>
                </a:lnTo>
                <a:lnTo>
                  <a:pt x="141287" y="571119"/>
                </a:lnTo>
                <a:lnTo>
                  <a:pt x="136207" y="559342"/>
                </a:lnTo>
                <a:lnTo>
                  <a:pt x="132080" y="547565"/>
                </a:lnTo>
                <a:lnTo>
                  <a:pt x="128587" y="536743"/>
                </a:lnTo>
                <a:lnTo>
                  <a:pt x="125413" y="526239"/>
                </a:lnTo>
                <a:lnTo>
                  <a:pt x="123507" y="516372"/>
                </a:lnTo>
                <a:lnTo>
                  <a:pt x="121285" y="507459"/>
                </a:lnTo>
                <a:lnTo>
                  <a:pt x="120015" y="499502"/>
                </a:lnTo>
                <a:lnTo>
                  <a:pt x="118745" y="492499"/>
                </a:lnTo>
                <a:lnTo>
                  <a:pt x="118110" y="485815"/>
                </a:lnTo>
                <a:lnTo>
                  <a:pt x="117793" y="480722"/>
                </a:lnTo>
                <a:lnTo>
                  <a:pt x="117475" y="476266"/>
                </a:lnTo>
                <a:lnTo>
                  <a:pt x="117475" y="473083"/>
                </a:lnTo>
                <a:lnTo>
                  <a:pt x="117475" y="471173"/>
                </a:lnTo>
                <a:close/>
                <a:moveTo>
                  <a:pt x="1125838" y="441325"/>
                </a:moveTo>
                <a:lnTo>
                  <a:pt x="1127115" y="441325"/>
                </a:lnTo>
                <a:lnTo>
                  <a:pt x="1127115" y="442278"/>
                </a:lnTo>
                <a:lnTo>
                  <a:pt x="1127754" y="444818"/>
                </a:lnTo>
                <a:lnTo>
                  <a:pt x="1128073" y="449263"/>
                </a:lnTo>
                <a:lnTo>
                  <a:pt x="1128712" y="455295"/>
                </a:lnTo>
                <a:lnTo>
                  <a:pt x="1128712" y="461963"/>
                </a:lnTo>
                <a:lnTo>
                  <a:pt x="1128073" y="469900"/>
                </a:lnTo>
                <a:lnTo>
                  <a:pt x="1126796" y="478790"/>
                </a:lnTo>
                <a:lnTo>
                  <a:pt x="1124560" y="487998"/>
                </a:lnTo>
                <a:lnTo>
                  <a:pt x="1121686" y="497523"/>
                </a:lnTo>
                <a:lnTo>
                  <a:pt x="1116896" y="507048"/>
                </a:lnTo>
                <a:lnTo>
                  <a:pt x="1111148" y="516573"/>
                </a:lnTo>
                <a:lnTo>
                  <a:pt x="1102845" y="525780"/>
                </a:lnTo>
                <a:lnTo>
                  <a:pt x="1092945" y="534353"/>
                </a:lnTo>
                <a:lnTo>
                  <a:pt x="1082726" y="541020"/>
                </a:lnTo>
                <a:lnTo>
                  <a:pt x="1072506" y="546418"/>
                </a:lnTo>
                <a:lnTo>
                  <a:pt x="1062926" y="549910"/>
                </a:lnTo>
                <a:lnTo>
                  <a:pt x="1053345" y="552768"/>
                </a:lnTo>
                <a:lnTo>
                  <a:pt x="1044404" y="554355"/>
                </a:lnTo>
                <a:lnTo>
                  <a:pt x="1036420" y="555308"/>
                </a:lnTo>
                <a:lnTo>
                  <a:pt x="1030033" y="555625"/>
                </a:lnTo>
                <a:lnTo>
                  <a:pt x="1025243" y="555625"/>
                </a:lnTo>
                <a:lnTo>
                  <a:pt x="1021730" y="555625"/>
                </a:lnTo>
                <a:lnTo>
                  <a:pt x="1020452" y="555308"/>
                </a:lnTo>
                <a:lnTo>
                  <a:pt x="1020452" y="554038"/>
                </a:lnTo>
                <a:lnTo>
                  <a:pt x="1019814" y="551498"/>
                </a:lnTo>
                <a:lnTo>
                  <a:pt x="1019494" y="547053"/>
                </a:lnTo>
                <a:lnTo>
                  <a:pt x="1019175" y="540703"/>
                </a:lnTo>
                <a:lnTo>
                  <a:pt x="1019494" y="534035"/>
                </a:lnTo>
                <a:lnTo>
                  <a:pt x="1020452" y="525780"/>
                </a:lnTo>
                <a:lnTo>
                  <a:pt x="1022688" y="516573"/>
                </a:lnTo>
                <a:lnTo>
                  <a:pt x="1025881" y="507365"/>
                </a:lnTo>
                <a:lnTo>
                  <a:pt x="1030672" y="497205"/>
                </a:lnTo>
                <a:lnTo>
                  <a:pt x="1037378" y="487045"/>
                </a:lnTo>
                <a:lnTo>
                  <a:pt x="1046320" y="477203"/>
                </a:lnTo>
                <a:lnTo>
                  <a:pt x="1057178" y="467678"/>
                </a:lnTo>
                <a:lnTo>
                  <a:pt x="1068355" y="459740"/>
                </a:lnTo>
                <a:lnTo>
                  <a:pt x="1079213" y="453390"/>
                </a:lnTo>
                <a:lnTo>
                  <a:pt x="1090390" y="448945"/>
                </a:lnTo>
                <a:lnTo>
                  <a:pt x="1099971" y="445770"/>
                </a:lnTo>
                <a:lnTo>
                  <a:pt x="1108912" y="443230"/>
                </a:lnTo>
                <a:lnTo>
                  <a:pt x="1116257" y="442278"/>
                </a:lnTo>
                <a:lnTo>
                  <a:pt x="1122325" y="441643"/>
                </a:lnTo>
                <a:close/>
                <a:moveTo>
                  <a:pt x="1277" y="439738"/>
                </a:moveTo>
                <a:lnTo>
                  <a:pt x="2874" y="439738"/>
                </a:lnTo>
                <a:lnTo>
                  <a:pt x="6706" y="440378"/>
                </a:lnTo>
                <a:lnTo>
                  <a:pt x="12455" y="441019"/>
                </a:lnTo>
                <a:lnTo>
                  <a:pt x="19800" y="442299"/>
                </a:lnTo>
                <a:lnTo>
                  <a:pt x="28422" y="444540"/>
                </a:lnTo>
                <a:lnTo>
                  <a:pt x="38641" y="447741"/>
                </a:lnTo>
                <a:lnTo>
                  <a:pt x="49180" y="452223"/>
                </a:lnTo>
                <a:lnTo>
                  <a:pt x="60357" y="458626"/>
                </a:lnTo>
                <a:lnTo>
                  <a:pt x="71854" y="466309"/>
                </a:lnTo>
                <a:lnTo>
                  <a:pt x="82712" y="476553"/>
                </a:lnTo>
                <a:lnTo>
                  <a:pt x="91334" y="486477"/>
                </a:lnTo>
                <a:lnTo>
                  <a:pt x="98040" y="496402"/>
                </a:lnTo>
                <a:lnTo>
                  <a:pt x="102831" y="506646"/>
                </a:lnTo>
                <a:lnTo>
                  <a:pt x="106343" y="516250"/>
                </a:lnTo>
                <a:lnTo>
                  <a:pt x="108260" y="525214"/>
                </a:lnTo>
                <a:lnTo>
                  <a:pt x="109537" y="533537"/>
                </a:lnTo>
                <a:lnTo>
                  <a:pt x="109537" y="540580"/>
                </a:lnTo>
                <a:lnTo>
                  <a:pt x="109537" y="546662"/>
                </a:lnTo>
                <a:lnTo>
                  <a:pt x="108579" y="551464"/>
                </a:lnTo>
                <a:lnTo>
                  <a:pt x="108260" y="554025"/>
                </a:lnTo>
                <a:lnTo>
                  <a:pt x="107940" y="555306"/>
                </a:lnTo>
                <a:lnTo>
                  <a:pt x="106982" y="555306"/>
                </a:lnTo>
                <a:lnTo>
                  <a:pt x="103789" y="555626"/>
                </a:lnTo>
                <a:lnTo>
                  <a:pt x="98998" y="555626"/>
                </a:lnTo>
                <a:lnTo>
                  <a:pt x="92292" y="555306"/>
                </a:lnTo>
                <a:lnTo>
                  <a:pt x="84308" y="554025"/>
                </a:lnTo>
                <a:lnTo>
                  <a:pt x="75686" y="552425"/>
                </a:lnTo>
                <a:lnTo>
                  <a:pt x="66105" y="549864"/>
                </a:lnTo>
                <a:lnTo>
                  <a:pt x="55886" y="545702"/>
                </a:lnTo>
                <a:lnTo>
                  <a:pt x="45667" y="540580"/>
                </a:lnTo>
                <a:lnTo>
                  <a:pt x="35448" y="533857"/>
                </a:lnTo>
                <a:lnTo>
                  <a:pt x="25548" y="525214"/>
                </a:lnTo>
                <a:lnTo>
                  <a:pt x="17884" y="516250"/>
                </a:lnTo>
                <a:lnTo>
                  <a:pt x="11497" y="506646"/>
                </a:lnTo>
                <a:lnTo>
                  <a:pt x="7026" y="496722"/>
                </a:lnTo>
                <a:lnTo>
                  <a:pt x="3832" y="487118"/>
                </a:lnTo>
                <a:lnTo>
                  <a:pt x="1916" y="477834"/>
                </a:lnTo>
                <a:lnTo>
                  <a:pt x="319" y="469190"/>
                </a:lnTo>
                <a:lnTo>
                  <a:pt x="0" y="461507"/>
                </a:lnTo>
                <a:lnTo>
                  <a:pt x="0" y="457345"/>
                </a:lnTo>
                <a:lnTo>
                  <a:pt x="0" y="454144"/>
                </a:lnTo>
                <a:lnTo>
                  <a:pt x="319" y="448062"/>
                </a:lnTo>
                <a:lnTo>
                  <a:pt x="958" y="443580"/>
                </a:lnTo>
                <a:lnTo>
                  <a:pt x="1277" y="441019"/>
                </a:lnTo>
                <a:close/>
                <a:moveTo>
                  <a:pt x="924452" y="393700"/>
                </a:moveTo>
                <a:lnTo>
                  <a:pt x="925420" y="394331"/>
                </a:lnTo>
                <a:lnTo>
                  <a:pt x="927034" y="395909"/>
                </a:lnTo>
                <a:lnTo>
                  <a:pt x="930262" y="398433"/>
                </a:lnTo>
                <a:lnTo>
                  <a:pt x="934135" y="402219"/>
                </a:lnTo>
                <a:lnTo>
                  <a:pt x="938654" y="406952"/>
                </a:lnTo>
                <a:lnTo>
                  <a:pt x="943818" y="412632"/>
                </a:lnTo>
                <a:lnTo>
                  <a:pt x="948982" y="419573"/>
                </a:lnTo>
                <a:lnTo>
                  <a:pt x="954146" y="427461"/>
                </a:lnTo>
                <a:lnTo>
                  <a:pt x="958988" y="436296"/>
                </a:lnTo>
                <a:lnTo>
                  <a:pt x="963184" y="446078"/>
                </a:lnTo>
                <a:lnTo>
                  <a:pt x="966412" y="456806"/>
                </a:lnTo>
                <a:lnTo>
                  <a:pt x="968994" y="468480"/>
                </a:lnTo>
                <a:lnTo>
                  <a:pt x="969962" y="480470"/>
                </a:lnTo>
                <a:lnTo>
                  <a:pt x="969639" y="491514"/>
                </a:lnTo>
                <a:lnTo>
                  <a:pt x="968348" y="501611"/>
                </a:lnTo>
                <a:lnTo>
                  <a:pt x="965766" y="510761"/>
                </a:lnTo>
                <a:lnTo>
                  <a:pt x="962538" y="518965"/>
                </a:lnTo>
                <a:lnTo>
                  <a:pt x="958988" y="525906"/>
                </a:lnTo>
                <a:lnTo>
                  <a:pt x="955115" y="532217"/>
                </a:lnTo>
                <a:lnTo>
                  <a:pt x="951241" y="536950"/>
                </a:lnTo>
                <a:lnTo>
                  <a:pt x="948014" y="541052"/>
                </a:lnTo>
                <a:lnTo>
                  <a:pt x="945432" y="543576"/>
                </a:lnTo>
                <a:lnTo>
                  <a:pt x="943495" y="545469"/>
                </a:lnTo>
                <a:lnTo>
                  <a:pt x="943172" y="546100"/>
                </a:lnTo>
                <a:lnTo>
                  <a:pt x="941881" y="545785"/>
                </a:lnTo>
                <a:lnTo>
                  <a:pt x="939945" y="544207"/>
                </a:lnTo>
                <a:lnTo>
                  <a:pt x="936394" y="541998"/>
                </a:lnTo>
                <a:lnTo>
                  <a:pt x="931553" y="538527"/>
                </a:lnTo>
                <a:lnTo>
                  <a:pt x="926711" y="534110"/>
                </a:lnTo>
                <a:lnTo>
                  <a:pt x="920901" y="529062"/>
                </a:lnTo>
                <a:lnTo>
                  <a:pt x="915092" y="522436"/>
                </a:lnTo>
                <a:lnTo>
                  <a:pt x="909604" y="515494"/>
                </a:lnTo>
                <a:lnTo>
                  <a:pt x="904440" y="506975"/>
                </a:lnTo>
                <a:lnTo>
                  <a:pt x="899599" y="497824"/>
                </a:lnTo>
                <a:lnTo>
                  <a:pt x="895725" y="487096"/>
                </a:lnTo>
                <a:lnTo>
                  <a:pt x="893143" y="475737"/>
                </a:lnTo>
                <a:lnTo>
                  <a:pt x="892175" y="464694"/>
                </a:lnTo>
                <a:lnTo>
                  <a:pt x="892498" y="454597"/>
                </a:lnTo>
                <a:lnTo>
                  <a:pt x="894434" y="445131"/>
                </a:lnTo>
                <a:lnTo>
                  <a:pt x="896694" y="435665"/>
                </a:lnTo>
                <a:lnTo>
                  <a:pt x="899921" y="427777"/>
                </a:lnTo>
                <a:lnTo>
                  <a:pt x="904117" y="420204"/>
                </a:lnTo>
                <a:lnTo>
                  <a:pt x="907991" y="413263"/>
                </a:lnTo>
                <a:lnTo>
                  <a:pt x="912187" y="407583"/>
                </a:lnTo>
                <a:lnTo>
                  <a:pt x="916060" y="402850"/>
                </a:lnTo>
                <a:lnTo>
                  <a:pt x="919287" y="399064"/>
                </a:lnTo>
                <a:lnTo>
                  <a:pt x="922192" y="395909"/>
                </a:lnTo>
                <a:lnTo>
                  <a:pt x="923806" y="394331"/>
                </a:lnTo>
                <a:close/>
                <a:moveTo>
                  <a:pt x="203648" y="393700"/>
                </a:moveTo>
                <a:lnTo>
                  <a:pt x="203964" y="394331"/>
                </a:lnTo>
                <a:lnTo>
                  <a:pt x="205861" y="395909"/>
                </a:lnTo>
                <a:lnTo>
                  <a:pt x="208707" y="398748"/>
                </a:lnTo>
                <a:lnTo>
                  <a:pt x="212185" y="402535"/>
                </a:lnTo>
                <a:lnTo>
                  <a:pt x="215663" y="407583"/>
                </a:lnTo>
                <a:lnTo>
                  <a:pt x="219773" y="413263"/>
                </a:lnTo>
                <a:lnTo>
                  <a:pt x="223567" y="419889"/>
                </a:lnTo>
                <a:lnTo>
                  <a:pt x="227362" y="427461"/>
                </a:lnTo>
                <a:lnTo>
                  <a:pt x="230523" y="435665"/>
                </a:lnTo>
                <a:lnTo>
                  <a:pt x="233053" y="444816"/>
                </a:lnTo>
                <a:lnTo>
                  <a:pt x="234634" y="454597"/>
                </a:lnTo>
                <a:lnTo>
                  <a:pt x="234950" y="464694"/>
                </a:lnTo>
                <a:lnTo>
                  <a:pt x="234001" y="475737"/>
                </a:lnTo>
                <a:lnTo>
                  <a:pt x="231472" y="487096"/>
                </a:lnTo>
                <a:lnTo>
                  <a:pt x="227994" y="497509"/>
                </a:lnTo>
                <a:lnTo>
                  <a:pt x="223567" y="506975"/>
                </a:lnTo>
                <a:lnTo>
                  <a:pt x="218509" y="515178"/>
                </a:lnTo>
                <a:lnTo>
                  <a:pt x="212817" y="522436"/>
                </a:lnTo>
                <a:lnTo>
                  <a:pt x="207126" y="528746"/>
                </a:lnTo>
                <a:lnTo>
                  <a:pt x="201751" y="534110"/>
                </a:lnTo>
                <a:lnTo>
                  <a:pt x="196376" y="538212"/>
                </a:lnTo>
                <a:lnTo>
                  <a:pt x="191949" y="541683"/>
                </a:lnTo>
                <a:lnTo>
                  <a:pt x="188471" y="543891"/>
                </a:lnTo>
                <a:lnTo>
                  <a:pt x="186258" y="545469"/>
                </a:lnTo>
                <a:lnTo>
                  <a:pt x="185626" y="546100"/>
                </a:lnTo>
                <a:lnTo>
                  <a:pt x="184993" y="545469"/>
                </a:lnTo>
                <a:lnTo>
                  <a:pt x="183096" y="543576"/>
                </a:lnTo>
                <a:lnTo>
                  <a:pt x="180250" y="540736"/>
                </a:lnTo>
                <a:lnTo>
                  <a:pt x="177405" y="536950"/>
                </a:lnTo>
                <a:lnTo>
                  <a:pt x="173294" y="531586"/>
                </a:lnTo>
                <a:lnTo>
                  <a:pt x="169816" y="525591"/>
                </a:lnTo>
                <a:lnTo>
                  <a:pt x="166022" y="518334"/>
                </a:lnTo>
                <a:lnTo>
                  <a:pt x="162860" y="510761"/>
                </a:lnTo>
                <a:lnTo>
                  <a:pt x="160647" y="501611"/>
                </a:lnTo>
                <a:lnTo>
                  <a:pt x="159066" y="491198"/>
                </a:lnTo>
                <a:lnTo>
                  <a:pt x="158750" y="480470"/>
                </a:lnTo>
                <a:lnTo>
                  <a:pt x="159699" y="468480"/>
                </a:lnTo>
                <a:lnTo>
                  <a:pt x="162228" y="456490"/>
                </a:lnTo>
                <a:lnTo>
                  <a:pt x="165706" y="445762"/>
                </a:lnTo>
                <a:lnTo>
                  <a:pt x="169816" y="435665"/>
                </a:lnTo>
                <a:lnTo>
                  <a:pt x="174559" y="426830"/>
                </a:lnTo>
                <a:lnTo>
                  <a:pt x="179302" y="419258"/>
                </a:lnTo>
                <a:lnTo>
                  <a:pt x="184677" y="412316"/>
                </a:lnTo>
                <a:lnTo>
                  <a:pt x="189420" y="406952"/>
                </a:lnTo>
                <a:lnTo>
                  <a:pt x="193846" y="402219"/>
                </a:lnTo>
                <a:lnTo>
                  <a:pt x="197957" y="398433"/>
                </a:lnTo>
                <a:lnTo>
                  <a:pt x="200802" y="395593"/>
                </a:lnTo>
                <a:lnTo>
                  <a:pt x="203016" y="394015"/>
                </a:lnTo>
                <a:close/>
                <a:moveTo>
                  <a:pt x="1027944" y="295275"/>
                </a:moveTo>
                <a:lnTo>
                  <a:pt x="1028263" y="295909"/>
                </a:lnTo>
                <a:lnTo>
                  <a:pt x="1030176" y="297810"/>
                </a:lnTo>
                <a:lnTo>
                  <a:pt x="1032726" y="300978"/>
                </a:lnTo>
                <a:lnTo>
                  <a:pt x="1036233" y="304463"/>
                </a:lnTo>
                <a:lnTo>
                  <a:pt x="1039740" y="309850"/>
                </a:lnTo>
                <a:lnTo>
                  <a:pt x="1043566" y="315553"/>
                </a:lnTo>
                <a:lnTo>
                  <a:pt x="1047072" y="322206"/>
                </a:lnTo>
                <a:lnTo>
                  <a:pt x="1050579" y="330127"/>
                </a:lnTo>
                <a:lnTo>
                  <a:pt x="1053767" y="338365"/>
                </a:lnTo>
                <a:lnTo>
                  <a:pt x="1055680" y="347553"/>
                </a:lnTo>
                <a:lnTo>
                  <a:pt x="1057274" y="357692"/>
                </a:lnTo>
                <a:lnTo>
                  <a:pt x="1057274" y="367831"/>
                </a:lnTo>
                <a:lnTo>
                  <a:pt x="1055680" y="378604"/>
                </a:lnTo>
                <a:lnTo>
                  <a:pt x="1053130" y="390010"/>
                </a:lnTo>
                <a:lnTo>
                  <a:pt x="1048985" y="400466"/>
                </a:lnTo>
                <a:lnTo>
                  <a:pt x="1044203" y="409654"/>
                </a:lnTo>
                <a:lnTo>
                  <a:pt x="1038465" y="417892"/>
                </a:lnTo>
                <a:lnTo>
                  <a:pt x="1032726" y="425179"/>
                </a:lnTo>
                <a:lnTo>
                  <a:pt x="1026988" y="430882"/>
                </a:lnTo>
                <a:lnTo>
                  <a:pt x="1020931" y="435952"/>
                </a:lnTo>
                <a:lnTo>
                  <a:pt x="1015830" y="440071"/>
                </a:lnTo>
                <a:lnTo>
                  <a:pt x="1011048" y="443556"/>
                </a:lnTo>
                <a:lnTo>
                  <a:pt x="1007541" y="445774"/>
                </a:lnTo>
                <a:lnTo>
                  <a:pt x="1005629" y="447041"/>
                </a:lnTo>
                <a:lnTo>
                  <a:pt x="1004672" y="447675"/>
                </a:lnTo>
                <a:lnTo>
                  <a:pt x="1003716" y="447041"/>
                </a:lnTo>
                <a:lnTo>
                  <a:pt x="1002122" y="445457"/>
                </a:lnTo>
                <a:lnTo>
                  <a:pt x="999571" y="442289"/>
                </a:lnTo>
                <a:lnTo>
                  <a:pt x="996383" y="438170"/>
                </a:lnTo>
                <a:lnTo>
                  <a:pt x="992877" y="433100"/>
                </a:lnTo>
                <a:lnTo>
                  <a:pt x="989370" y="426763"/>
                </a:lnTo>
                <a:lnTo>
                  <a:pt x="985863" y="419793"/>
                </a:lnTo>
                <a:lnTo>
                  <a:pt x="982994" y="411555"/>
                </a:lnTo>
                <a:lnTo>
                  <a:pt x="981081" y="402367"/>
                </a:lnTo>
                <a:lnTo>
                  <a:pt x="979487" y="391911"/>
                </a:lnTo>
                <a:lnTo>
                  <a:pt x="979487" y="381138"/>
                </a:lnTo>
                <a:lnTo>
                  <a:pt x="981400" y="369099"/>
                </a:lnTo>
                <a:lnTo>
                  <a:pt x="984269" y="357059"/>
                </a:lnTo>
                <a:lnTo>
                  <a:pt x="988095" y="346603"/>
                </a:lnTo>
                <a:lnTo>
                  <a:pt x="992239" y="336781"/>
                </a:lnTo>
                <a:lnTo>
                  <a:pt x="997659" y="328226"/>
                </a:lnTo>
                <a:lnTo>
                  <a:pt x="1002759" y="320305"/>
                </a:lnTo>
                <a:lnTo>
                  <a:pt x="1008179" y="313968"/>
                </a:lnTo>
                <a:lnTo>
                  <a:pt x="1013280" y="307948"/>
                </a:lnTo>
                <a:lnTo>
                  <a:pt x="1017743" y="303513"/>
                </a:lnTo>
                <a:lnTo>
                  <a:pt x="1021887" y="300027"/>
                </a:lnTo>
                <a:lnTo>
                  <a:pt x="1025394" y="297493"/>
                </a:lnTo>
                <a:lnTo>
                  <a:pt x="1026988" y="295909"/>
                </a:lnTo>
                <a:close/>
                <a:moveTo>
                  <a:pt x="100887" y="295275"/>
                </a:moveTo>
                <a:lnTo>
                  <a:pt x="101848" y="295592"/>
                </a:lnTo>
                <a:lnTo>
                  <a:pt x="103768" y="297497"/>
                </a:lnTo>
                <a:lnTo>
                  <a:pt x="106969" y="299720"/>
                </a:lnTo>
                <a:lnTo>
                  <a:pt x="110811" y="303530"/>
                </a:lnTo>
                <a:lnTo>
                  <a:pt x="115932" y="307975"/>
                </a:lnTo>
                <a:lnTo>
                  <a:pt x="120734" y="313372"/>
                </a:lnTo>
                <a:lnTo>
                  <a:pt x="126176" y="320357"/>
                </a:lnTo>
                <a:lnTo>
                  <a:pt x="131298" y="327977"/>
                </a:lnTo>
                <a:lnTo>
                  <a:pt x="136740" y="336867"/>
                </a:lnTo>
                <a:lnTo>
                  <a:pt x="140901" y="346392"/>
                </a:lnTo>
                <a:lnTo>
                  <a:pt x="144742" y="357187"/>
                </a:lnTo>
                <a:lnTo>
                  <a:pt x="147623" y="369252"/>
                </a:lnTo>
                <a:lnTo>
                  <a:pt x="149224" y="381000"/>
                </a:lnTo>
                <a:lnTo>
                  <a:pt x="149224" y="392112"/>
                </a:lnTo>
                <a:lnTo>
                  <a:pt x="147944" y="402272"/>
                </a:lnTo>
                <a:lnTo>
                  <a:pt x="145703" y="411480"/>
                </a:lnTo>
                <a:lnTo>
                  <a:pt x="142822" y="419735"/>
                </a:lnTo>
                <a:lnTo>
                  <a:pt x="139301" y="426720"/>
                </a:lnTo>
                <a:lnTo>
                  <a:pt x="135779" y="433070"/>
                </a:lnTo>
                <a:lnTo>
                  <a:pt x="132578" y="438467"/>
                </a:lnTo>
                <a:lnTo>
                  <a:pt x="129697" y="442278"/>
                </a:lnTo>
                <a:lnTo>
                  <a:pt x="126816" y="445453"/>
                </a:lnTo>
                <a:lnTo>
                  <a:pt x="124896" y="447040"/>
                </a:lnTo>
                <a:lnTo>
                  <a:pt x="124575" y="447675"/>
                </a:lnTo>
                <a:lnTo>
                  <a:pt x="123615" y="447358"/>
                </a:lnTo>
                <a:lnTo>
                  <a:pt x="121054" y="446088"/>
                </a:lnTo>
                <a:lnTo>
                  <a:pt x="117533" y="443548"/>
                </a:lnTo>
                <a:lnTo>
                  <a:pt x="113051" y="440373"/>
                </a:lnTo>
                <a:lnTo>
                  <a:pt x="107610" y="436245"/>
                </a:lnTo>
                <a:lnTo>
                  <a:pt x="102168" y="431165"/>
                </a:lnTo>
                <a:lnTo>
                  <a:pt x="96086" y="425132"/>
                </a:lnTo>
                <a:lnTo>
                  <a:pt x="90003" y="417830"/>
                </a:lnTo>
                <a:lnTo>
                  <a:pt x="84882" y="409575"/>
                </a:lnTo>
                <a:lnTo>
                  <a:pt x="79760" y="400367"/>
                </a:lnTo>
                <a:lnTo>
                  <a:pt x="75598" y="390207"/>
                </a:lnTo>
                <a:lnTo>
                  <a:pt x="72717" y="378460"/>
                </a:lnTo>
                <a:lnTo>
                  <a:pt x="71437" y="367665"/>
                </a:lnTo>
                <a:lnTo>
                  <a:pt x="71437" y="357187"/>
                </a:lnTo>
                <a:lnTo>
                  <a:pt x="72717" y="347345"/>
                </a:lnTo>
                <a:lnTo>
                  <a:pt x="74958" y="338455"/>
                </a:lnTo>
                <a:lnTo>
                  <a:pt x="78159" y="329882"/>
                </a:lnTo>
                <a:lnTo>
                  <a:pt x="81681" y="322262"/>
                </a:lnTo>
                <a:lnTo>
                  <a:pt x="85522" y="315595"/>
                </a:lnTo>
                <a:lnTo>
                  <a:pt x="89043" y="309880"/>
                </a:lnTo>
                <a:lnTo>
                  <a:pt x="92884" y="304482"/>
                </a:lnTo>
                <a:lnTo>
                  <a:pt x="96086" y="300355"/>
                </a:lnTo>
                <a:lnTo>
                  <a:pt x="98646" y="297815"/>
                </a:lnTo>
                <a:lnTo>
                  <a:pt x="100247" y="295910"/>
                </a:lnTo>
                <a:close/>
                <a:moveTo>
                  <a:pt x="561199" y="204788"/>
                </a:moveTo>
                <a:lnTo>
                  <a:pt x="654050" y="204788"/>
                </a:lnTo>
                <a:lnTo>
                  <a:pt x="654050" y="588963"/>
                </a:lnTo>
                <a:lnTo>
                  <a:pt x="536397" y="588963"/>
                </a:lnTo>
                <a:lnTo>
                  <a:pt x="536397" y="367482"/>
                </a:lnTo>
                <a:lnTo>
                  <a:pt x="444500" y="367482"/>
                </a:lnTo>
                <a:lnTo>
                  <a:pt x="444500" y="288042"/>
                </a:lnTo>
                <a:lnTo>
                  <a:pt x="458491" y="288042"/>
                </a:lnTo>
                <a:lnTo>
                  <a:pt x="472482" y="286771"/>
                </a:lnTo>
                <a:lnTo>
                  <a:pt x="486156" y="284546"/>
                </a:lnTo>
                <a:lnTo>
                  <a:pt x="499193" y="281051"/>
                </a:lnTo>
                <a:lnTo>
                  <a:pt x="511276" y="276284"/>
                </a:lnTo>
                <a:lnTo>
                  <a:pt x="523041" y="270565"/>
                </a:lnTo>
                <a:lnTo>
                  <a:pt x="530673" y="265481"/>
                </a:lnTo>
                <a:lnTo>
                  <a:pt x="537669" y="259125"/>
                </a:lnTo>
                <a:lnTo>
                  <a:pt x="544028" y="252452"/>
                </a:lnTo>
                <a:lnTo>
                  <a:pt x="549434" y="244826"/>
                </a:lnTo>
                <a:lnTo>
                  <a:pt x="554522" y="236246"/>
                </a:lnTo>
                <a:lnTo>
                  <a:pt x="558019" y="226713"/>
                </a:lnTo>
                <a:lnTo>
                  <a:pt x="560245" y="215910"/>
                </a:lnTo>
                <a:close/>
                <a:moveTo>
                  <a:pt x="564832" y="0"/>
                </a:moveTo>
                <a:lnTo>
                  <a:pt x="591502" y="1268"/>
                </a:lnTo>
                <a:lnTo>
                  <a:pt x="617537" y="4438"/>
                </a:lnTo>
                <a:lnTo>
                  <a:pt x="643572" y="9509"/>
                </a:lnTo>
                <a:lnTo>
                  <a:pt x="668337" y="16483"/>
                </a:lnTo>
                <a:lnTo>
                  <a:pt x="692467" y="25041"/>
                </a:lnTo>
                <a:lnTo>
                  <a:pt x="715644" y="35185"/>
                </a:lnTo>
                <a:lnTo>
                  <a:pt x="737869" y="47230"/>
                </a:lnTo>
                <a:lnTo>
                  <a:pt x="759142" y="60543"/>
                </a:lnTo>
                <a:lnTo>
                  <a:pt x="779144" y="75124"/>
                </a:lnTo>
                <a:lnTo>
                  <a:pt x="798512" y="91290"/>
                </a:lnTo>
                <a:lnTo>
                  <a:pt x="815974" y="108724"/>
                </a:lnTo>
                <a:lnTo>
                  <a:pt x="832484" y="127425"/>
                </a:lnTo>
                <a:lnTo>
                  <a:pt x="847407" y="147395"/>
                </a:lnTo>
                <a:lnTo>
                  <a:pt x="861059" y="167999"/>
                </a:lnTo>
                <a:lnTo>
                  <a:pt x="872807" y="189870"/>
                </a:lnTo>
                <a:lnTo>
                  <a:pt x="883284" y="213010"/>
                </a:lnTo>
                <a:lnTo>
                  <a:pt x="891857" y="236466"/>
                </a:lnTo>
                <a:lnTo>
                  <a:pt x="898841" y="260556"/>
                </a:lnTo>
                <a:lnTo>
                  <a:pt x="903604" y="285915"/>
                </a:lnTo>
                <a:lnTo>
                  <a:pt x="906779" y="311590"/>
                </a:lnTo>
                <a:lnTo>
                  <a:pt x="908049" y="337899"/>
                </a:lnTo>
                <a:lnTo>
                  <a:pt x="907414" y="354065"/>
                </a:lnTo>
                <a:lnTo>
                  <a:pt x="906144" y="369914"/>
                </a:lnTo>
                <a:lnTo>
                  <a:pt x="903921" y="385763"/>
                </a:lnTo>
                <a:lnTo>
                  <a:pt x="834389" y="385763"/>
                </a:lnTo>
                <a:lnTo>
                  <a:pt x="836929" y="369914"/>
                </a:lnTo>
                <a:lnTo>
                  <a:pt x="838517" y="354065"/>
                </a:lnTo>
                <a:lnTo>
                  <a:pt x="839469" y="337899"/>
                </a:lnTo>
                <a:lnTo>
                  <a:pt x="838199" y="314760"/>
                </a:lnTo>
                <a:lnTo>
                  <a:pt x="835024" y="291937"/>
                </a:lnTo>
                <a:lnTo>
                  <a:pt x="830262" y="270066"/>
                </a:lnTo>
                <a:lnTo>
                  <a:pt x="823594" y="248511"/>
                </a:lnTo>
                <a:lnTo>
                  <a:pt x="815339" y="227908"/>
                </a:lnTo>
                <a:lnTo>
                  <a:pt x="805497" y="208572"/>
                </a:lnTo>
                <a:lnTo>
                  <a:pt x="793749" y="189553"/>
                </a:lnTo>
                <a:lnTo>
                  <a:pt x="780732" y="171802"/>
                </a:lnTo>
                <a:lnTo>
                  <a:pt x="766127" y="155002"/>
                </a:lnTo>
                <a:lnTo>
                  <a:pt x="750569" y="139787"/>
                </a:lnTo>
                <a:lnTo>
                  <a:pt x="733742" y="125523"/>
                </a:lnTo>
                <a:lnTo>
                  <a:pt x="715644" y="112844"/>
                </a:lnTo>
                <a:lnTo>
                  <a:pt x="696277" y="101116"/>
                </a:lnTo>
                <a:lnTo>
                  <a:pt x="676274" y="91290"/>
                </a:lnTo>
                <a:lnTo>
                  <a:pt x="655319" y="83048"/>
                </a:lnTo>
                <a:lnTo>
                  <a:pt x="633412" y="76392"/>
                </a:lnTo>
                <a:lnTo>
                  <a:pt x="610869" y="71320"/>
                </a:lnTo>
                <a:lnTo>
                  <a:pt x="588009" y="68467"/>
                </a:lnTo>
                <a:lnTo>
                  <a:pt x="564197" y="67199"/>
                </a:lnTo>
                <a:lnTo>
                  <a:pt x="564197" y="66882"/>
                </a:lnTo>
                <a:lnTo>
                  <a:pt x="540384" y="68467"/>
                </a:lnTo>
                <a:lnTo>
                  <a:pt x="517207" y="71320"/>
                </a:lnTo>
                <a:lnTo>
                  <a:pt x="494982" y="76075"/>
                </a:lnTo>
                <a:lnTo>
                  <a:pt x="473074" y="83048"/>
                </a:lnTo>
                <a:lnTo>
                  <a:pt x="452119" y="91290"/>
                </a:lnTo>
                <a:lnTo>
                  <a:pt x="431799" y="101116"/>
                </a:lnTo>
                <a:lnTo>
                  <a:pt x="413067" y="112844"/>
                </a:lnTo>
                <a:lnTo>
                  <a:pt x="394969" y="125523"/>
                </a:lnTo>
                <a:lnTo>
                  <a:pt x="378142" y="139787"/>
                </a:lnTo>
                <a:lnTo>
                  <a:pt x="362267" y="155002"/>
                </a:lnTo>
                <a:lnTo>
                  <a:pt x="347979" y="171802"/>
                </a:lnTo>
                <a:lnTo>
                  <a:pt x="334962" y="189553"/>
                </a:lnTo>
                <a:lnTo>
                  <a:pt x="323532" y="207938"/>
                </a:lnTo>
                <a:lnTo>
                  <a:pt x="313372" y="227908"/>
                </a:lnTo>
                <a:lnTo>
                  <a:pt x="305117" y="248511"/>
                </a:lnTo>
                <a:lnTo>
                  <a:pt x="298449" y="270066"/>
                </a:lnTo>
                <a:lnTo>
                  <a:pt x="293369" y="291937"/>
                </a:lnTo>
                <a:lnTo>
                  <a:pt x="290512" y="314443"/>
                </a:lnTo>
                <a:lnTo>
                  <a:pt x="289559" y="337582"/>
                </a:lnTo>
                <a:lnTo>
                  <a:pt x="289877" y="354065"/>
                </a:lnTo>
                <a:lnTo>
                  <a:pt x="291782" y="369914"/>
                </a:lnTo>
                <a:lnTo>
                  <a:pt x="294004" y="385763"/>
                </a:lnTo>
                <a:lnTo>
                  <a:pt x="224472" y="385763"/>
                </a:lnTo>
                <a:lnTo>
                  <a:pt x="222884" y="369597"/>
                </a:lnTo>
                <a:lnTo>
                  <a:pt x="221297" y="354065"/>
                </a:lnTo>
                <a:lnTo>
                  <a:pt x="220662" y="337582"/>
                </a:lnTo>
                <a:lnTo>
                  <a:pt x="221614" y="311273"/>
                </a:lnTo>
                <a:lnTo>
                  <a:pt x="224789" y="285598"/>
                </a:lnTo>
                <a:lnTo>
                  <a:pt x="229869" y="260556"/>
                </a:lnTo>
                <a:lnTo>
                  <a:pt x="236854" y="236149"/>
                </a:lnTo>
                <a:lnTo>
                  <a:pt x="245427" y="212376"/>
                </a:lnTo>
                <a:lnTo>
                  <a:pt x="255587" y="189553"/>
                </a:lnTo>
                <a:lnTo>
                  <a:pt x="267969" y="167682"/>
                </a:lnTo>
                <a:lnTo>
                  <a:pt x="281304" y="146761"/>
                </a:lnTo>
                <a:lnTo>
                  <a:pt x="296227" y="127108"/>
                </a:lnTo>
                <a:lnTo>
                  <a:pt x="312737" y="108407"/>
                </a:lnTo>
                <a:lnTo>
                  <a:pt x="330517" y="90973"/>
                </a:lnTo>
                <a:lnTo>
                  <a:pt x="349884" y="74807"/>
                </a:lnTo>
                <a:lnTo>
                  <a:pt x="369887" y="60226"/>
                </a:lnTo>
                <a:lnTo>
                  <a:pt x="390842" y="46913"/>
                </a:lnTo>
                <a:lnTo>
                  <a:pt x="413384" y="34868"/>
                </a:lnTo>
                <a:lnTo>
                  <a:pt x="436879" y="24724"/>
                </a:lnTo>
                <a:lnTo>
                  <a:pt x="461009" y="16166"/>
                </a:lnTo>
                <a:lnTo>
                  <a:pt x="485774" y="9192"/>
                </a:lnTo>
                <a:lnTo>
                  <a:pt x="511809" y="4121"/>
                </a:lnTo>
                <a:lnTo>
                  <a:pt x="537844" y="951"/>
                </a:lnTo>
                <a:close/>
              </a:path>
            </a:pathLst>
          </a:custGeom>
          <a:solidFill>
            <a:sysClr val="window" lastClr="FFFFFF">
              <a:lumMod val="50000"/>
            </a:sys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13" b="0" i="0" u="none" strike="noStrike" kern="0" cap="none" spc="0" normalizeH="0" baseline="0" noProof="0">
              <a:ln>
                <a:noFill/>
              </a:ln>
              <a:solidFill>
                <a:srgbClr val="737572"/>
              </a:solidFill>
              <a:effectLst/>
              <a:uLnTx/>
              <a:uFillTx/>
              <a:latin typeface="Roboto"/>
            </a:endParaRPr>
          </a:p>
        </p:txBody>
      </p:sp>
      <p:sp>
        <p:nvSpPr>
          <p:cNvPr id="95" name="Freeform 76">
            <a:extLst>
              <a:ext uri="{FF2B5EF4-FFF2-40B4-BE49-F238E27FC236}">
                <a16:creationId xmlns:a16="http://schemas.microsoft.com/office/drawing/2014/main" id="{FD11189A-76A1-4192-A5FE-743F62772A52}"/>
              </a:ext>
            </a:extLst>
          </p:cNvPr>
          <p:cNvSpPr>
            <a:spLocks noEditPoints="1"/>
          </p:cNvSpPr>
          <p:nvPr/>
        </p:nvSpPr>
        <p:spPr bwMode="auto">
          <a:xfrm>
            <a:off x="3439920" y="1670432"/>
            <a:ext cx="548610" cy="437632"/>
          </a:xfrm>
          <a:custGeom>
            <a:avLst/>
            <a:gdLst/>
            <a:ahLst/>
            <a:cxnLst>
              <a:cxn ang="0">
                <a:pos x="255" y="45"/>
              </a:cxn>
              <a:cxn ang="0">
                <a:pos x="255" y="45"/>
              </a:cxn>
              <a:cxn ang="0">
                <a:pos x="219" y="125"/>
              </a:cxn>
              <a:cxn ang="0">
                <a:pos x="209" y="132"/>
              </a:cxn>
              <a:cxn ang="0">
                <a:pos x="105" y="139"/>
              </a:cxn>
              <a:cxn ang="0">
                <a:pos x="111" y="156"/>
              </a:cxn>
              <a:cxn ang="0">
                <a:pos x="224" y="156"/>
              </a:cxn>
              <a:cxn ang="0">
                <a:pos x="248" y="180"/>
              </a:cxn>
              <a:cxn ang="0">
                <a:pos x="224" y="204"/>
              </a:cxn>
              <a:cxn ang="0">
                <a:pos x="200" y="180"/>
              </a:cxn>
              <a:cxn ang="0">
                <a:pos x="88" y="180"/>
              </a:cxn>
              <a:cxn ang="0">
                <a:pos x="64" y="204"/>
              </a:cxn>
              <a:cxn ang="0">
                <a:pos x="40" y="180"/>
              </a:cxn>
              <a:cxn ang="0">
                <a:pos x="64" y="156"/>
              </a:cxn>
              <a:cxn ang="0">
                <a:pos x="86" y="156"/>
              </a:cxn>
              <a:cxn ang="0">
                <a:pos x="39" y="24"/>
              </a:cxn>
              <a:cxn ang="0">
                <a:pos x="12" y="24"/>
              </a:cxn>
              <a:cxn ang="0">
                <a:pos x="0" y="12"/>
              </a:cxn>
              <a:cxn ang="0">
                <a:pos x="12" y="0"/>
              </a:cxn>
              <a:cxn ang="0">
                <a:pos x="48" y="0"/>
              </a:cxn>
              <a:cxn ang="0">
                <a:pos x="59" y="8"/>
              </a:cxn>
              <a:cxn ang="0">
                <a:pos x="59" y="8"/>
              </a:cxn>
              <a:cxn ang="0">
                <a:pos x="66" y="28"/>
              </a:cxn>
              <a:cxn ang="0">
                <a:pos x="244" y="28"/>
              </a:cxn>
              <a:cxn ang="0">
                <a:pos x="256" y="40"/>
              </a:cxn>
              <a:cxn ang="0">
                <a:pos x="255" y="45"/>
              </a:cxn>
              <a:cxn ang="0">
                <a:pos x="75" y="52"/>
              </a:cxn>
              <a:cxn ang="0">
                <a:pos x="97" y="115"/>
              </a:cxn>
              <a:cxn ang="0">
                <a:pos x="200" y="109"/>
              </a:cxn>
              <a:cxn ang="0">
                <a:pos x="225" y="52"/>
              </a:cxn>
              <a:cxn ang="0">
                <a:pos x="75" y="52"/>
              </a:cxn>
            </a:cxnLst>
            <a:rect l="0" t="0" r="r" b="b"/>
            <a:pathLst>
              <a:path w="256" h="204">
                <a:moveTo>
                  <a:pt x="255" y="45"/>
                </a:moveTo>
                <a:cubicBezTo>
                  <a:pt x="255" y="45"/>
                  <a:pt x="255" y="45"/>
                  <a:pt x="255" y="45"/>
                </a:cubicBezTo>
                <a:cubicBezTo>
                  <a:pt x="219" y="125"/>
                  <a:pt x="219" y="125"/>
                  <a:pt x="219" y="125"/>
                </a:cubicBezTo>
                <a:cubicBezTo>
                  <a:pt x="217" y="129"/>
                  <a:pt x="213" y="132"/>
                  <a:pt x="209" y="132"/>
                </a:cubicBezTo>
                <a:cubicBezTo>
                  <a:pt x="105" y="139"/>
                  <a:pt x="105" y="139"/>
                  <a:pt x="105" y="139"/>
                </a:cubicBezTo>
                <a:cubicBezTo>
                  <a:pt x="111" y="156"/>
                  <a:pt x="111" y="156"/>
                  <a:pt x="111" y="156"/>
                </a:cubicBezTo>
                <a:cubicBezTo>
                  <a:pt x="224" y="156"/>
                  <a:pt x="224" y="156"/>
                  <a:pt x="224" y="156"/>
                </a:cubicBezTo>
                <a:cubicBezTo>
                  <a:pt x="237" y="156"/>
                  <a:pt x="248" y="167"/>
                  <a:pt x="248" y="180"/>
                </a:cubicBezTo>
                <a:cubicBezTo>
                  <a:pt x="248" y="193"/>
                  <a:pt x="237" y="204"/>
                  <a:pt x="224" y="204"/>
                </a:cubicBezTo>
                <a:cubicBezTo>
                  <a:pt x="211" y="204"/>
                  <a:pt x="200" y="193"/>
                  <a:pt x="200" y="180"/>
                </a:cubicBezTo>
                <a:cubicBezTo>
                  <a:pt x="88" y="180"/>
                  <a:pt x="88" y="180"/>
                  <a:pt x="88" y="180"/>
                </a:cubicBezTo>
                <a:cubicBezTo>
                  <a:pt x="88" y="193"/>
                  <a:pt x="77" y="204"/>
                  <a:pt x="64" y="204"/>
                </a:cubicBezTo>
                <a:cubicBezTo>
                  <a:pt x="51" y="204"/>
                  <a:pt x="40" y="193"/>
                  <a:pt x="40" y="180"/>
                </a:cubicBezTo>
                <a:cubicBezTo>
                  <a:pt x="40" y="167"/>
                  <a:pt x="51" y="156"/>
                  <a:pt x="64" y="156"/>
                </a:cubicBezTo>
                <a:cubicBezTo>
                  <a:pt x="86" y="156"/>
                  <a:pt x="86" y="156"/>
                  <a:pt x="86" y="156"/>
                </a:cubicBezTo>
                <a:cubicBezTo>
                  <a:pt x="39" y="24"/>
                  <a:pt x="39" y="24"/>
                  <a:pt x="39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5" y="24"/>
                  <a:pt x="0" y="19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53" y="0"/>
                  <a:pt x="58" y="3"/>
                  <a:pt x="59" y="8"/>
                </a:cubicBezTo>
                <a:cubicBezTo>
                  <a:pt x="59" y="8"/>
                  <a:pt x="59" y="8"/>
                  <a:pt x="59" y="8"/>
                </a:cubicBezTo>
                <a:cubicBezTo>
                  <a:pt x="66" y="28"/>
                  <a:pt x="66" y="28"/>
                  <a:pt x="66" y="28"/>
                </a:cubicBezTo>
                <a:cubicBezTo>
                  <a:pt x="244" y="28"/>
                  <a:pt x="244" y="28"/>
                  <a:pt x="244" y="28"/>
                </a:cubicBezTo>
                <a:cubicBezTo>
                  <a:pt x="251" y="28"/>
                  <a:pt x="256" y="33"/>
                  <a:pt x="256" y="40"/>
                </a:cubicBezTo>
                <a:cubicBezTo>
                  <a:pt x="256" y="42"/>
                  <a:pt x="256" y="43"/>
                  <a:pt x="255" y="45"/>
                </a:cubicBezTo>
                <a:moveTo>
                  <a:pt x="75" y="52"/>
                </a:moveTo>
                <a:cubicBezTo>
                  <a:pt x="97" y="115"/>
                  <a:pt x="97" y="115"/>
                  <a:pt x="97" y="115"/>
                </a:cubicBezTo>
                <a:cubicBezTo>
                  <a:pt x="200" y="109"/>
                  <a:pt x="200" y="109"/>
                  <a:pt x="200" y="109"/>
                </a:cubicBezTo>
                <a:cubicBezTo>
                  <a:pt x="225" y="52"/>
                  <a:pt x="225" y="52"/>
                  <a:pt x="225" y="52"/>
                </a:cubicBezTo>
                <a:lnTo>
                  <a:pt x="75" y="5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srgbClr val="737572"/>
              </a:solidFill>
              <a:effectLst/>
              <a:uLnTx/>
              <a:uFillTx/>
              <a:latin typeface="Roboto"/>
            </a:endParaRPr>
          </a:p>
        </p:txBody>
      </p:sp>
      <p:sp>
        <p:nvSpPr>
          <p:cNvPr id="96" name="Freeform 52">
            <a:extLst>
              <a:ext uri="{FF2B5EF4-FFF2-40B4-BE49-F238E27FC236}">
                <a16:creationId xmlns:a16="http://schemas.microsoft.com/office/drawing/2014/main" id="{124C4DF6-9255-44B0-9452-BF168DD96FD5}"/>
              </a:ext>
            </a:extLst>
          </p:cNvPr>
          <p:cNvSpPr>
            <a:spLocks noEditPoints="1"/>
          </p:cNvSpPr>
          <p:nvPr/>
        </p:nvSpPr>
        <p:spPr bwMode="auto">
          <a:xfrm>
            <a:off x="6514151" y="3577766"/>
            <a:ext cx="519494" cy="52597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27" y="8"/>
              </a:cxn>
              <a:cxn ang="0">
                <a:pos x="8" y="27"/>
              </a:cxn>
              <a:cxn ang="0">
                <a:pos x="27" y="47"/>
              </a:cxn>
              <a:cxn ang="0">
                <a:pos x="47" y="27"/>
              </a:cxn>
              <a:cxn ang="0">
                <a:pos x="27" y="8"/>
              </a:cxn>
              <a:cxn ang="0">
                <a:pos x="32" y="31"/>
              </a:cxn>
              <a:cxn ang="0">
                <a:pos x="31" y="32"/>
              </a:cxn>
              <a:cxn ang="0">
                <a:pos x="19" y="32"/>
              </a:cxn>
              <a:cxn ang="0">
                <a:pos x="18" y="31"/>
              </a:cxn>
              <a:cxn ang="0">
                <a:pos x="18" y="28"/>
              </a:cxn>
              <a:cxn ang="0">
                <a:pos x="19" y="27"/>
              </a:cxn>
              <a:cxn ang="0">
                <a:pos x="27" y="27"/>
              </a:cxn>
              <a:cxn ang="0">
                <a:pos x="27" y="15"/>
              </a:cxn>
              <a:cxn ang="0">
                <a:pos x="28" y="14"/>
              </a:cxn>
              <a:cxn ang="0">
                <a:pos x="31" y="14"/>
              </a:cxn>
              <a:cxn ang="0">
                <a:pos x="32" y="15"/>
              </a:cxn>
              <a:cxn ang="0">
                <a:pos x="32" y="31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27" y="8"/>
                </a:moveTo>
                <a:cubicBezTo>
                  <a:pt x="16" y="8"/>
                  <a:pt x="8" y="17"/>
                  <a:pt x="8" y="27"/>
                </a:cubicBezTo>
                <a:cubicBezTo>
                  <a:pt x="8" y="38"/>
                  <a:pt x="16" y="47"/>
                  <a:pt x="27" y="47"/>
                </a:cubicBezTo>
                <a:cubicBezTo>
                  <a:pt x="38" y="47"/>
                  <a:pt x="47" y="38"/>
                  <a:pt x="47" y="27"/>
                </a:cubicBezTo>
                <a:cubicBezTo>
                  <a:pt x="47" y="17"/>
                  <a:pt x="38" y="8"/>
                  <a:pt x="27" y="8"/>
                </a:cubicBezTo>
                <a:close/>
                <a:moveTo>
                  <a:pt x="32" y="31"/>
                </a:moveTo>
                <a:cubicBezTo>
                  <a:pt x="32" y="31"/>
                  <a:pt x="31" y="32"/>
                  <a:pt x="31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2"/>
                  <a:pt x="18" y="31"/>
                  <a:pt x="18" y="31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9" y="27"/>
                  <a:pt x="19" y="27"/>
                </a:cubicBezTo>
                <a:cubicBezTo>
                  <a:pt x="27" y="27"/>
                  <a:pt x="27" y="27"/>
                  <a:pt x="27" y="27"/>
                </a:cubicBezTo>
                <a:cubicBezTo>
                  <a:pt x="27" y="15"/>
                  <a:pt x="27" y="15"/>
                  <a:pt x="27" y="15"/>
                </a:cubicBezTo>
                <a:cubicBezTo>
                  <a:pt x="27" y="14"/>
                  <a:pt x="28" y="14"/>
                  <a:pt x="28" y="14"/>
                </a:cubicBezTo>
                <a:cubicBezTo>
                  <a:pt x="31" y="14"/>
                  <a:pt x="31" y="14"/>
                  <a:pt x="31" y="14"/>
                </a:cubicBezTo>
                <a:cubicBezTo>
                  <a:pt x="31" y="14"/>
                  <a:pt x="32" y="14"/>
                  <a:pt x="32" y="15"/>
                </a:cubicBezTo>
                <a:lnTo>
                  <a:pt x="32" y="31"/>
                </a:lnTo>
                <a:close/>
              </a:path>
            </a:pathLst>
          </a:custGeom>
          <a:solidFill>
            <a:srgbClr val="00206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srgbClr val="737572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105652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1784"/>
            <a:ext cx="7772400" cy="782960"/>
          </a:xfrm>
        </p:spPr>
        <p:txBody>
          <a:bodyPr/>
          <a:lstStyle/>
          <a:p>
            <a:pPr algn="l" eaLnBrk="1" hangingPunct="1"/>
            <a:r>
              <a:rPr lang="en-US" sz="3200" dirty="0">
                <a:solidFill>
                  <a:schemeClr val="bg2"/>
                </a:solidFill>
              </a:rPr>
              <a:t>How change happens</a:t>
            </a:r>
          </a:p>
        </p:txBody>
      </p:sp>
      <p:sp>
        <p:nvSpPr>
          <p:cNvPr id="30" name="Inhaltsplatzhalter 4">
            <a:extLst>
              <a:ext uri="{FF2B5EF4-FFF2-40B4-BE49-F238E27FC236}">
                <a16:creationId xmlns:a16="http://schemas.microsoft.com/office/drawing/2014/main" id="{7E2E18FA-3F61-477E-880B-23816C5F41DF}"/>
              </a:ext>
            </a:extLst>
          </p:cNvPr>
          <p:cNvSpPr txBox="1">
            <a:spLocks/>
          </p:cNvSpPr>
          <p:nvPr/>
        </p:nvSpPr>
        <p:spPr>
          <a:xfrm>
            <a:off x="407592" y="3046231"/>
            <a:ext cx="1878408" cy="43717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buNone/>
            </a:pPr>
            <a:r>
              <a:rPr lang="en-US" sz="1100" b="1" dirty="0">
                <a:solidFill>
                  <a:prstClr val="white">
                    <a:lumMod val="50000"/>
                  </a:prstClr>
                </a:solidFill>
                <a:latin typeface="Roboto"/>
              </a:rPr>
              <a:t>INDIVIDUAL CONTRIBUTER</a:t>
            </a:r>
            <a:endParaRPr lang="en-ZA" sz="1100" dirty="0">
              <a:solidFill>
                <a:srgbClr val="737572"/>
              </a:solidFill>
            </a:endParaRPr>
          </a:p>
          <a:p>
            <a:pPr marL="182563" indent="-182563" fontAlgn="ctr"/>
            <a:r>
              <a:rPr lang="en-ZA" sz="1100" dirty="0">
                <a:solidFill>
                  <a:srgbClr val="737572"/>
                </a:solidFill>
              </a:rPr>
              <a:t>One person does the task</a:t>
            </a:r>
            <a:endParaRPr lang="en-US" sz="1000" dirty="0">
              <a:solidFill>
                <a:srgbClr val="737572"/>
              </a:solidFill>
              <a:latin typeface="Roboto"/>
            </a:endParaRPr>
          </a:p>
        </p:txBody>
      </p:sp>
      <p:sp>
        <p:nvSpPr>
          <p:cNvPr id="31" name="Inhaltsplatzhalter 4">
            <a:extLst>
              <a:ext uri="{FF2B5EF4-FFF2-40B4-BE49-F238E27FC236}">
                <a16:creationId xmlns:a16="http://schemas.microsoft.com/office/drawing/2014/main" id="{BB030704-660E-4BBF-98CE-EFBA910B46B9}"/>
              </a:ext>
            </a:extLst>
          </p:cNvPr>
          <p:cNvSpPr txBox="1">
            <a:spLocks/>
          </p:cNvSpPr>
          <p:nvPr/>
        </p:nvSpPr>
        <p:spPr>
          <a:xfrm>
            <a:off x="2779216" y="3021162"/>
            <a:ext cx="1878408" cy="115025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ctr">
              <a:buNone/>
            </a:pPr>
            <a:r>
              <a:rPr lang="en-US" sz="1100" b="1" dirty="0">
                <a:solidFill>
                  <a:prstClr val="white">
                    <a:lumMod val="50000"/>
                  </a:prstClr>
                </a:solidFill>
                <a:latin typeface="Roboto"/>
              </a:rPr>
              <a:t>DELEGATION</a:t>
            </a:r>
          </a:p>
          <a:p>
            <a:pPr marL="182563" indent="-182563" fontAlgn="ctr"/>
            <a:r>
              <a:rPr lang="en-ZA" sz="1100" dirty="0">
                <a:solidFill>
                  <a:srgbClr val="737572"/>
                </a:solidFill>
              </a:rPr>
              <a:t>Many people do the task</a:t>
            </a:r>
          </a:p>
          <a:p>
            <a:pPr marL="182563" indent="-182563" fontAlgn="ctr"/>
            <a:r>
              <a:rPr lang="en-ZA" sz="1100" dirty="0">
                <a:solidFill>
                  <a:srgbClr val="737572"/>
                </a:solidFill>
              </a:rPr>
              <a:t>The task needs to be defined and standardise</a:t>
            </a:r>
          </a:p>
          <a:p>
            <a:pPr marL="0" indent="0" algn="ctr" fontAlgn="auto">
              <a:lnSpc>
                <a:spcPct val="110000"/>
              </a:lnSpc>
              <a:buNone/>
              <a:defRPr/>
            </a:pPr>
            <a:endParaRPr lang="en-US" sz="1000" dirty="0">
              <a:solidFill>
                <a:prstClr val="white">
                  <a:lumMod val="65000"/>
                </a:prstClr>
              </a:solidFill>
              <a:latin typeface="Roboto"/>
            </a:endParaRPr>
          </a:p>
        </p:txBody>
      </p:sp>
      <p:sp>
        <p:nvSpPr>
          <p:cNvPr id="32" name="Inhaltsplatzhalter 4">
            <a:extLst>
              <a:ext uri="{FF2B5EF4-FFF2-40B4-BE49-F238E27FC236}">
                <a16:creationId xmlns:a16="http://schemas.microsoft.com/office/drawing/2014/main" id="{9D6A4F3B-AAF1-4134-9C4E-27B34D4B762F}"/>
              </a:ext>
            </a:extLst>
          </p:cNvPr>
          <p:cNvSpPr txBox="1">
            <a:spLocks/>
          </p:cNvSpPr>
          <p:nvPr/>
        </p:nvSpPr>
        <p:spPr>
          <a:xfrm>
            <a:off x="5093690" y="2968322"/>
            <a:ext cx="1878408" cy="173598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ctr">
              <a:buNone/>
            </a:pPr>
            <a:r>
              <a:rPr lang="en-US" sz="1100" b="1" dirty="0">
                <a:solidFill>
                  <a:prstClr val="white">
                    <a:lumMod val="50000"/>
                  </a:prstClr>
                </a:solidFill>
                <a:latin typeface="Roboto"/>
              </a:rPr>
              <a:t>DIGITISATION</a:t>
            </a:r>
          </a:p>
          <a:p>
            <a:pPr marL="182563" indent="-182563" fontAlgn="ctr"/>
            <a:r>
              <a:rPr lang="en-ZA" sz="1100" dirty="0">
                <a:solidFill>
                  <a:srgbClr val="737572"/>
                </a:solidFill>
              </a:rPr>
              <a:t>We teach a computer to do the task</a:t>
            </a:r>
          </a:p>
          <a:p>
            <a:pPr marL="182563" indent="-182563" fontAlgn="ctr"/>
            <a:r>
              <a:rPr lang="en-ZA" sz="1100" dirty="0">
                <a:solidFill>
                  <a:srgbClr val="737572"/>
                </a:solidFill>
              </a:rPr>
              <a:t>Automate mundane</a:t>
            </a:r>
          </a:p>
          <a:p>
            <a:pPr marL="182563" indent="-182563" fontAlgn="ctr"/>
            <a:r>
              <a:rPr lang="en-ZA" sz="1100" dirty="0">
                <a:solidFill>
                  <a:srgbClr val="737572"/>
                </a:solidFill>
              </a:rPr>
              <a:t>It needs to be well codified, e.g. ATM</a:t>
            </a:r>
          </a:p>
          <a:p>
            <a:pPr marL="182563" indent="-182563" fontAlgn="ctr"/>
            <a:r>
              <a:rPr lang="en-ZA" sz="1100" dirty="0">
                <a:solidFill>
                  <a:srgbClr val="737572"/>
                </a:solidFill>
              </a:rPr>
              <a:t>Not every task needs to be digitised</a:t>
            </a:r>
          </a:p>
        </p:txBody>
      </p:sp>
      <p:sp>
        <p:nvSpPr>
          <p:cNvPr id="33" name="Inhaltsplatzhalter 4">
            <a:extLst>
              <a:ext uri="{FF2B5EF4-FFF2-40B4-BE49-F238E27FC236}">
                <a16:creationId xmlns:a16="http://schemas.microsoft.com/office/drawing/2014/main" id="{500B9A36-9354-452A-96D0-8EDAB9F50639}"/>
              </a:ext>
            </a:extLst>
          </p:cNvPr>
          <p:cNvSpPr txBox="1">
            <a:spLocks/>
          </p:cNvSpPr>
          <p:nvPr/>
        </p:nvSpPr>
        <p:spPr>
          <a:xfrm>
            <a:off x="7316726" y="2994241"/>
            <a:ext cx="1878408" cy="99835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buNone/>
            </a:pPr>
            <a:r>
              <a:rPr lang="en-US" sz="1100" b="1" dirty="0">
                <a:solidFill>
                  <a:prstClr val="white">
                    <a:lumMod val="50000"/>
                  </a:prstClr>
                </a:solidFill>
                <a:latin typeface="Roboto"/>
              </a:rPr>
              <a:t>ANALYTICS</a:t>
            </a:r>
          </a:p>
          <a:p>
            <a:pPr marL="182563" indent="-182563" fontAlgn="auto"/>
            <a:r>
              <a:rPr lang="en-ZA" sz="1100" dirty="0">
                <a:solidFill>
                  <a:srgbClr val="737572"/>
                </a:solidFill>
              </a:rPr>
              <a:t>Machine learning</a:t>
            </a:r>
          </a:p>
          <a:p>
            <a:pPr marL="182563" indent="-182563" fontAlgn="ctr"/>
            <a:r>
              <a:rPr lang="en-ZA" sz="1100" dirty="0">
                <a:solidFill>
                  <a:srgbClr val="737572"/>
                </a:solidFill>
              </a:rPr>
              <a:t>Continuous review</a:t>
            </a:r>
          </a:p>
          <a:p>
            <a:pPr marL="182563" indent="-182563" fontAlgn="ctr">
              <a:tabLst>
                <a:tab pos="182563" algn="l"/>
              </a:tabLst>
            </a:pPr>
            <a:r>
              <a:rPr lang="en-ZA" sz="1100" dirty="0">
                <a:solidFill>
                  <a:srgbClr val="737572"/>
                </a:solidFill>
              </a:rPr>
              <a:t>Human in the loop</a:t>
            </a:r>
            <a:endParaRPr lang="en-US" sz="1100" dirty="0">
              <a:solidFill>
                <a:srgbClr val="737572"/>
              </a:solidFill>
              <a:latin typeface="Roboto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EE16B64-8A6A-4BD7-9927-EBD2E3B9ACD7}"/>
              </a:ext>
            </a:extLst>
          </p:cNvPr>
          <p:cNvGrpSpPr/>
          <p:nvPr/>
        </p:nvGrpSpPr>
        <p:grpSpPr>
          <a:xfrm>
            <a:off x="1028521" y="2132856"/>
            <a:ext cx="636550" cy="634006"/>
            <a:chOff x="1028521" y="2832077"/>
            <a:chExt cx="636550" cy="634006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CD8C22B-BCD8-4BC5-AFA3-BCA19AE09D38}"/>
                </a:ext>
              </a:extLst>
            </p:cNvPr>
            <p:cNvSpPr/>
            <p:nvPr/>
          </p:nvSpPr>
          <p:spPr>
            <a:xfrm flipH="1">
              <a:off x="1028521" y="2832077"/>
              <a:ext cx="636550" cy="634006"/>
            </a:xfrm>
            <a:prstGeom prst="ellipse">
              <a:avLst/>
            </a:prstGeom>
            <a:solidFill>
              <a:srgbClr val="F9F9F9"/>
            </a:solidFill>
            <a:ln w="19050"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b="1" dirty="0">
                <a:solidFill>
                  <a:prstClr val="white"/>
                </a:solidFill>
                <a:latin typeface="Roboto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1561FE27-C4BA-49FF-A52E-6885733CE5AB}"/>
                </a:ext>
              </a:extLst>
            </p:cNvPr>
            <p:cNvSpPr/>
            <p:nvPr/>
          </p:nvSpPr>
          <p:spPr>
            <a:xfrm flipH="1">
              <a:off x="1098303" y="2901580"/>
              <a:ext cx="496986" cy="495000"/>
            </a:xfrm>
            <a:prstGeom prst="ellipse">
              <a:avLst/>
            </a:prstGeom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solidFill>
                    <a:prstClr val="white"/>
                  </a:solidFill>
                  <a:latin typeface="Roboto"/>
                </a:rPr>
                <a:t>1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0C1FF62-6F28-4454-AEC8-A80FB02691B3}"/>
              </a:ext>
            </a:extLst>
          </p:cNvPr>
          <p:cNvGrpSpPr/>
          <p:nvPr/>
        </p:nvGrpSpPr>
        <p:grpSpPr>
          <a:xfrm>
            <a:off x="3182975" y="2132856"/>
            <a:ext cx="636550" cy="634006"/>
            <a:chOff x="3182975" y="2832077"/>
            <a:chExt cx="636550" cy="634006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26EC8082-0F0A-470D-B636-3C9171D55964}"/>
                </a:ext>
              </a:extLst>
            </p:cNvPr>
            <p:cNvSpPr/>
            <p:nvPr/>
          </p:nvSpPr>
          <p:spPr>
            <a:xfrm flipH="1">
              <a:off x="3182975" y="2832077"/>
              <a:ext cx="636550" cy="634006"/>
            </a:xfrm>
            <a:prstGeom prst="ellipse">
              <a:avLst/>
            </a:prstGeom>
            <a:solidFill>
              <a:srgbClr val="F9F9F9"/>
            </a:solidFill>
            <a:ln w="19050"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b="1" dirty="0">
                <a:solidFill>
                  <a:prstClr val="white"/>
                </a:solidFill>
                <a:latin typeface="Roboto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8EB525B7-F16E-4B38-9DBE-FA1B52B25963}"/>
                </a:ext>
              </a:extLst>
            </p:cNvPr>
            <p:cNvSpPr/>
            <p:nvPr/>
          </p:nvSpPr>
          <p:spPr>
            <a:xfrm flipH="1">
              <a:off x="3252757" y="2901580"/>
              <a:ext cx="496986" cy="495000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solidFill>
                    <a:prstClr val="white"/>
                  </a:solidFill>
                  <a:latin typeface="Roboto"/>
                </a:rPr>
                <a:t>2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B0EAA72-03C0-4A2F-A7FA-748CD43420D8}"/>
              </a:ext>
            </a:extLst>
          </p:cNvPr>
          <p:cNvGrpSpPr/>
          <p:nvPr/>
        </p:nvGrpSpPr>
        <p:grpSpPr>
          <a:xfrm>
            <a:off x="5337429" y="2132856"/>
            <a:ext cx="636550" cy="634006"/>
            <a:chOff x="5337429" y="2832077"/>
            <a:chExt cx="636550" cy="634006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5F8249BE-751A-4DF6-B091-070DF071397F}"/>
                </a:ext>
              </a:extLst>
            </p:cNvPr>
            <p:cNvSpPr/>
            <p:nvPr/>
          </p:nvSpPr>
          <p:spPr>
            <a:xfrm flipH="1">
              <a:off x="5337429" y="2832077"/>
              <a:ext cx="636550" cy="634006"/>
            </a:xfrm>
            <a:prstGeom prst="ellipse">
              <a:avLst/>
            </a:prstGeom>
            <a:solidFill>
              <a:srgbClr val="F9F9F9"/>
            </a:solidFill>
            <a:ln w="19050"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b="1" dirty="0">
                <a:solidFill>
                  <a:prstClr val="white"/>
                </a:solidFill>
                <a:latin typeface="Roboto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0ADE4B98-561D-4D65-B98E-7CD712328DAB}"/>
                </a:ext>
              </a:extLst>
            </p:cNvPr>
            <p:cNvSpPr/>
            <p:nvPr/>
          </p:nvSpPr>
          <p:spPr>
            <a:xfrm flipH="1">
              <a:off x="5407211" y="2901580"/>
              <a:ext cx="496986" cy="495000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solidFill>
                    <a:prstClr val="white"/>
                  </a:solidFill>
                  <a:latin typeface="Roboto"/>
                </a:rPr>
                <a:t>3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34DBA02-F900-4F5F-8E40-4BC3717F9417}"/>
              </a:ext>
            </a:extLst>
          </p:cNvPr>
          <p:cNvGrpSpPr/>
          <p:nvPr/>
        </p:nvGrpSpPr>
        <p:grpSpPr>
          <a:xfrm>
            <a:off x="7491885" y="2132856"/>
            <a:ext cx="636550" cy="634006"/>
            <a:chOff x="7491885" y="2832077"/>
            <a:chExt cx="636550" cy="634006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3E56B167-495A-47C5-8985-08065FC7F688}"/>
                </a:ext>
              </a:extLst>
            </p:cNvPr>
            <p:cNvSpPr/>
            <p:nvPr/>
          </p:nvSpPr>
          <p:spPr>
            <a:xfrm flipH="1">
              <a:off x="7491885" y="2832077"/>
              <a:ext cx="636550" cy="634006"/>
            </a:xfrm>
            <a:prstGeom prst="ellipse">
              <a:avLst/>
            </a:prstGeom>
            <a:solidFill>
              <a:srgbClr val="F9F9F9"/>
            </a:solidFill>
            <a:ln w="19050"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b="1" dirty="0">
                <a:solidFill>
                  <a:prstClr val="white"/>
                </a:solidFill>
                <a:latin typeface="Roboto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49E2584D-DF84-4400-BF0F-FDB7603C42C8}"/>
                </a:ext>
              </a:extLst>
            </p:cNvPr>
            <p:cNvSpPr/>
            <p:nvPr/>
          </p:nvSpPr>
          <p:spPr>
            <a:xfrm flipH="1">
              <a:off x="7561667" y="2901580"/>
              <a:ext cx="496986" cy="495000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solidFill>
                    <a:prstClr val="white"/>
                  </a:solidFill>
                  <a:latin typeface="Roboto"/>
                </a:rPr>
                <a:t>4</a:t>
              </a:r>
            </a:p>
          </p:txBody>
        </p:sp>
      </p:grp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30E6E431-5BED-4F2E-A4E4-2937214DCD54}"/>
              </a:ext>
            </a:extLst>
          </p:cNvPr>
          <p:cNvCxnSpPr/>
          <p:nvPr/>
        </p:nvCxnSpPr>
        <p:spPr>
          <a:xfrm>
            <a:off x="1665071" y="2449859"/>
            <a:ext cx="1517904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9D5684EA-AC25-4BA1-8FA5-1F6A73CCD4EA}"/>
              </a:ext>
            </a:extLst>
          </p:cNvPr>
          <p:cNvCxnSpPr/>
          <p:nvPr/>
        </p:nvCxnSpPr>
        <p:spPr>
          <a:xfrm>
            <a:off x="3819525" y="2449859"/>
            <a:ext cx="1517904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CEC8D8BA-2257-48AA-ACDD-11F9E4C75FAB}"/>
              </a:ext>
            </a:extLst>
          </p:cNvPr>
          <p:cNvCxnSpPr/>
          <p:nvPr/>
        </p:nvCxnSpPr>
        <p:spPr>
          <a:xfrm>
            <a:off x="5973979" y="2449859"/>
            <a:ext cx="1517906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3643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39" b="20139"/>
          <a:stretch>
            <a:fillRect/>
          </a:stretch>
        </p:blipFill>
        <p:spPr/>
      </p:pic>
      <p:sp>
        <p:nvSpPr>
          <p:cNvPr id="8" name="Rectangle 7"/>
          <p:cNvSpPr/>
          <p:nvPr/>
        </p:nvSpPr>
        <p:spPr>
          <a:xfrm>
            <a:off x="396479" y="3274303"/>
            <a:ext cx="2259172" cy="59414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solidFill>
                  <a:prstClr val="white"/>
                </a:solidFill>
                <a:latin typeface="Roboto"/>
              </a:rPr>
              <a:t>Team</a:t>
            </a:r>
            <a:endParaRPr lang="en-US" sz="1600" dirty="0">
              <a:solidFill>
                <a:prstClr val="white"/>
              </a:solidFill>
              <a:latin typeface="Roboto"/>
            </a:endParaRPr>
          </a:p>
        </p:txBody>
      </p:sp>
      <p:sp>
        <p:nvSpPr>
          <p:cNvPr id="32" name="Inhaltsplatzhalter 4"/>
          <p:cNvSpPr txBox="1">
            <a:spLocks/>
          </p:cNvSpPr>
          <p:nvPr/>
        </p:nvSpPr>
        <p:spPr>
          <a:xfrm>
            <a:off x="396479" y="4372876"/>
            <a:ext cx="1956388" cy="5918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150000"/>
              </a:lnSpc>
              <a:buNone/>
            </a:pPr>
            <a:r>
              <a:rPr lang="en-US" sz="1600" dirty="0">
                <a:solidFill>
                  <a:srgbClr val="1D68A6"/>
                </a:solidFill>
                <a:latin typeface="Roboto"/>
              </a:rPr>
              <a:t>Data Engineer</a:t>
            </a:r>
            <a:br>
              <a:rPr lang="en-US" sz="1600" dirty="0">
                <a:solidFill>
                  <a:srgbClr val="1D68A6"/>
                </a:solidFill>
                <a:latin typeface="Roboto"/>
              </a:rPr>
            </a:br>
            <a:r>
              <a:rPr lang="en-US" sz="1100" dirty="0">
                <a:solidFill>
                  <a:prstClr val="white">
                    <a:lumMod val="50000"/>
                  </a:prstClr>
                </a:solidFill>
                <a:latin typeface="Roboto"/>
              </a:rPr>
              <a:t>Data production</a:t>
            </a:r>
          </a:p>
        </p:txBody>
      </p:sp>
      <p:sp>
        <p:nvSpPr>
          <p:cNvPr id="36" name="Inhaltsplatzhalter 4"/>
          <p:cNvSpPr txBox="1">
            <a:spLocks/>
          </p:cNvSpPr>
          <p:nvPr/>
        </p:nvSpPr>
        <p:spPr>
          <a:xfrm>
            <a:off x="2524565" y="4371211"/>
            <a:ext cx="1956388" cy="9740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150000"/>
              </a:lnSpc>
              <a:buNone/>
            </a:pPr>
            <a:r>
              <a:rPr lang="en-US" sz="1600" dirty="0">
                <a:solidFill>
                  <a:srgbClr val="178E6B"/>
                </a:solidFill>
                <a:latin typeface="Roboto"/>
              </a:rPr>
              <a:t>Production Engineers</a:t>
            </a:r>
            <a:br>
              <a:rPr lang="en-US" sz="1200" dirty="0">
                <a:solidFill>
                  <a:srgbClr val="178E6B"/>
                </a:solidFill>
                <a:latin typeface="Roboto"/>
              </a:rPr>
            </a:br>
            <a:r>
              <a:rPr lang="en-US" sz="1100" dirty="0">
                <a:solidFill>
                  <a:prstClr val="white">
                    <a:lumMod val="50000"/>
                  </a:prstClr>
                </a:solidFill>
                <a:latin typeface="Roboto"/>
              </a:rPr>
              <a:t>Join the bits together</a:t>
            </a:r>
          </a:p>
          <a:p>
            <a:pPr marL="0" indent="0" algn="ctr" fontAlgn="auto">
              <a:lnSpc>
                <a:spcPct val="150000"/>
              </a:lnSpc>
              <a:buNone/>
            </a:pPr>
            <a:r>
              <a:rPr lang="en-US" sz="1100" dirty="0">
                <a:solidFill>
                  <a:prstClr val="white">
                    <a:lumMod val="50000"/>
                  </a:prstClr>
                </a:solidFill>
                <a:latin typeface="Roboto"/>
              </a:rPr>
              <a:t>App building</a:t>
            </a:r>
          </a:p>
        </p:txBody>
      </p:sp>
      <p:sp>
        <p:nvSpPr>
          <p:cNvPr id="42" name="Inhaltsplatzhalter 4"/>
          <p:cNvSpPr txBox="1">
            <a:spLocks/>
          </p:cNvSpPr>
          <p:nvPr/>
        </p:nvSpPr>
        <p:spPr>
          <a:xfrm>
            <a:off x="4652651" y="4372877"/>
            <a:ext cx="1956388" cy="1227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150000"/>
              </a:lnSpc>
              <a:buNone/>
            </a:pPr>
            <a:r>
              <a:rPr lang="en-US" sz="1600" dirty="0">
                <a:solidFill>
                  <a:srgbClr val="84AC40"/>
                </a:solidFill>
                <a:latin typeface="Roboto"/>
              </a:rPr>
              <a:t>Data Scientist</a:t>
            </a:r>
            <a:br>
              <a:rPr lang="en-US" sz="1200" dirty="0">
                <a:solidFill>
                  <a:srgbClr val="178E6B"/>
                </a:solidFill>
                <a:latin typeface="Roboto"/>
              </a:rPr>
            </a:br>
            <a:r>
              <a:rPr lang="en-US" sz="1100" dirty="0">
                <a:solidFill>
                  <a:prstClr val="white">
                    <a:lumMod val="50000"/>
                  </a:prstClr>
                </a:solidFill>
                <a:latin typeface="Roboto"/>
              </a:rPr>
              <a:t>Widgets, (modules) APIs</a:t>
            </a:r>
          </a:p>
          <a:p>
            <a:pPr marL="0" indent="0" algn="ctr" fontAlgn="auto">
              <a:lnSpc>
                <a:spcPct val="150000"/>
              </a:lnSpc>
              <a:buNone/>
            </a:pPr>
            <a:r>
              <a:rPr lang="en-US" sz="1100" dirty="0">
                <a:solidFill>
                  <a:prstClr val="white">
                    <a:lumMod val="50000"/>
                  </a:prstClr>
                </a:solidFill>
                <a:latin typeface="Roboto"/>
              </a:rPr>
              <a:t>Classification, scoring, forecasting</a:t>
            </a:r>
          </a:p>
        </p:txBody>
      </p:sp>
      <p:sp>
        <p:nvSpPr>
          <p:cNvPr id="48" name="Inhaltsplatzhalter 4"/>
          <p:cNvSpPr txBox="1">
            <a:spLocks/>
          </p:cNvSpPr>
          <p:nvPr/>
        </p:nvSpPr>
        <p:spPr>
          <a:xfrm>
            <a:off x="6780738" y="4371211"/>
            <a:ext cx="1956388" cy="9740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150000"/>
              </a:lnSpc>
              <a:buNone/>
            </a:pPr>
            <a:r>
              <a:rPr lang="en-US" sz="1600" dirty="0">
                <a:solidFill>
                  <a:srgbClr val="EE8A12"/>
                </a:solidFill>
                <a:latin typeface="Roboto"/>
              </a:rPr>
              <a:t>Business</a:t>
            </a:r>
            <a:br>
              <a:rPr lang="en-US" sz="1600" dirty="0">
                <a:solidFill>
                  <a:srgbClr val="84AC40"/>
                </a:solidFill>
                <a:latin typeface="Roboto"/>
              </a:rPr>
            </a:br>
            <a:r>
              <a:rPr lang="en-US" sz="1100" dirty="0">
                <a:solidFill>
                  <a:prstClr val="white">
                    <a:lumMod val="50000"/>
                  </a:prstClr>
                </a:solidFill>
                <a:latin typeface="Roboto"/>
              </a:rPr>
              <a:t>Strategy, trade offs,</a:t>
            </a:r>
          </a:p>
          <a:p>
            <a:pPr marL="0" indent="0" algn="ctr" fontAlgn="auto">
              <a:lnSpc>
                <a:spcPct val="150000"/>
              </a:lnSpc>
              <a:buNone/>
            </a:pPr>
            <a:r>
              <a:rPr lang="en-US" sz="1100" dirty="0">
                <a:solidFill>
                  <a:prstClr val="white">
                    <a:lumMod val="50000"/>
                  </a:prstClr>
                </a:solidFill>
                <a:latin typeface="Roboto"/>
              </a:rPr>
              <a:t>Channel execution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763B593-F900-4FEB-A68A-5C1898AFDF66}"/>
              </a:ext>
            </a:extLst>
          </p:cNvPr>
          <p:cNvGrpSpPr/>
          <p:nvPr/>
        </p:nvGrpSpPr>
        <p:grpSpPr>
          <a:xfrm>
            <a:off x="1208294" y="4018718"/>
            <a:ext cx="385757" cy="367952"/>
            <a:chOff x="10059988" y="2759075"/>
            <a:chExt cx="463550" cy="407988"/>
          </a:xfrm>
          <a:solidFill>
            <a:srgbClr val="0070C0"/>
          </a:solidFill>
        </p:grpSpPr>
        <p:sp>
          <p:nvSpPr>
            <p:cNvPr id="21" name="Freeform 182">
              <a:extLst>
                <a:ext uri="{FF2B5EF4-FFF2-40B4-BE49-F238E27FC236}">
                  <a16:creationId xmlns:a16="http://schemas.microsoft.com/office/drawing/2014/main" id="{CC1CFECF-9B1A-48D7-8B06-457D018292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59988" y="2759075"/>
              <a:ext cx="463550" cy="168275"/>
            </a:xfrm>
            <a:custGeom>
              <a:avLst/>
              <a:gdLst>
                <a:gd name="T0" fmla="*/ 1606 w 3212"/>
                <a:gd name="T1" fmla="*/ 0 h 1164"/>
                <a:gd name="T2" fmla="*/ 1815 w 3212"/>
                <a:gd name="T3" fmla="*/ 5 h 1164"/>
                <a:gd name="T4" fmla="*/ 2016 w 3212"/>
                <a:gd name="T5" fmla="*/ 19 h 1164"/>
                <a:gd name="T6" fmla="*/ 2208 w 3212"/>
                <a:gd name="T7" fmla="*/ 43 h 1164"/>
                <a:gd name="T8" fmla="*/ 2388 w 3212"/>
                <a:gd name="T9" fmla="*/ 74 h 1164"/>
                <a:gd name="T10" fmla="*/ 2554 w 3212"/>
                <a:gd name="T11" fmla="*/ 112 h 1164"/>
                <a:gd name="T12" fmla="*/ 2706 w 3212"/>
                <a:gd name="T13" fmla="*/ 158 h 1164"/>
                <a:gd name="T14" fmla="*/ 2841 w 3212"/>
                <a:gd name="T15" fmla="*/ 210 h 1164"/>
                <a:gd name="T16" fmla="*/ 2958 w 3212"/>
                <a:gd name="T17" fmla="*/ 268 h 1164"/>
                <a:gd name="T18" fmla="*/ 3055 w 3212"/>
                <a:gd name="T19" fmla="*/ 331 h 1164"/>
                <a:gd name="T20" fmla="*/ 3130 w 3212"/>
                <a:gd name="T21" fmla="*/ 398 h 1164"/>
                <a:gd name="T22" fmla="*/ 3182 w 3212"/>
                <a:gd name="T23" fmla="*/ 469 h 1164"/>
                <a:gd name="T24" fmla="*/ 3209 w 3212"/>
                <a:gd name="T25" fmla="*/ 544 h 1164"/>
                <a:gd name="T26" fmla="*/ 3209 w 3212"/>
                <a:gd name="T27" fmla="*/ 620 h 1164"/>
                <a:gd name="T28" fmla="*/ 3182 w 3212"/>
                <a:gd name="T29" fmla="*/ 695 h 1164"/>
                <a:gd name="T30" fmla="*/ 3130 w 3212"/>
                <a:gd name="T31" fmla="*/ 766 h 1164"/>
                <a:gd name="T32" fmla="*/ 3055 w 3212"/>
                <a:gd name="T33" fmla="*/ 833 h 1164"/>
                <a:gd name="T34" fmla="*/ 2958 w 3212"/>
                <a:gd name="T35" fmla="*/ 896 h 1164"/>
                <a:gd name="T36" fmla="*/ 2841 w 3212"/>
                <a:gd name="T37" fmla="*/ 954 h 1164"/>
                <a:gd name="T38" fmla="*/ 2706 w 3212"/>
                <a:gd name="T39" fmla="*/ 1006 h 1164"/>
                <a:gd name="T40" fmla="*/ 2554 w 3212"/>
                <a:gd name="T41" fmla="*/ 1052 h 1164"/>
                <a:gd name="T42" fmla="*/ 2388 w 3212"/>
                <a:gd name="T43" fmla="*/ 1090 h 1164"/>
                <a:gd name="T44" fmla="*/ 2208 w 3212"/>
                <a:gd name="T45" fmla="*/ 1122 h 1164"/>
                <a:gd name="T46" fmla="*/ 2016 w 3212"/>
                <a:gd name="T47" fmla="*/ 1145 h 1164"/>
                <a:gd name="T48" fmla="*/ 1815 w 3212"/>
                <a:gd name="T49" fmla="*/ 1159 h 1164"/>
                <a:gd name="T50" fmla="*/ 1606 w 3212"/>
                <a:gd name="T51" fmla="*/ 1164 h 1164"/>
                <a:gd name="T52" fmla="*/ 1397 w 3212"/>
                <a:gd name="T53" fmla="*/ 1159 h 1164"/>
                <a:gd name="T54" fmla="*/ 1195 w 3212"/>
                <a:gd name="T55" fmla="*/ 1145 h 1164"/>
                <a:gd name="T56" fmla="*/ 1004 w 3212"/>
                <a:gd name="T57" fmla="*/ 1122 h 1164"/>
                <a:gd name="T58" fmla="*/ 824 w 3212"/>
                <a:gd name="T59" fmla="*/ 1090 h 1164"/>
                <a:gd name="T60" fmla="*/ 658 w 3212"/>
                <a:gd name="T61" fmla="*/ 1052 h 1164"/>
                <a:gd name="T62" fmla="*/ 506 w 3212"/>
                <a:gd name="T63" fmla="*/ 1006 h 1164"/>
                <a:gd name="T64" fmla="*/ 371 w 3212"/>
                <a:gd name="T65" fmla="*/ 954 h 1164"/>
                <a:gd name="T66" fmla="*/ 254 w 3212"/>
                <a:gd name="T67" fmla="*/ 896 h 1164"/>
                <a:gd name="T68" fmla="*/ 157 w 3212"/>
                <a:gd name="T69" fmla="*/ 833 h 1164"/>
                <a:gd name="T70" fmla="*/ 82 w 3212"/>
                <a:gd name="T71" fmla="*/ 766 h 1164"/>
                <a:gd name="T72" fmla="*/ 30 w 3212"/>
                <a:gd name="T73" fmla="*/ 695 h 1164"/>
                <a:gd name="T74" fmla="*/ 3 w 3212"/>
                <a:gd name="T75" fmla="*/ 620 h 1164"/>
                <a:gd name="T76" fmla="*/ 3 w 3212"/>
                <a:gd name="T77" fmla="*/ 544 h 1164"/>
                <a:gd name="T78" fmla="*/ 30 w 3212"/>
                <a:gd name="T79" fmla="*/ 469 h 1164"/>
                <a:gd name="T80" fmla="*/ 82 w 3212"/>
                <a:gd name="T81" fmla="*/ 398 h 1164"/>
                <a:gd name="T82" fmla="*/ 157 w 3212"/>
                <a:gd name="T83" fmla="*/ 331 h 1164"/>
                <a:gd name="T84" fmla="*/ 254 w 3212"/>
                <a:gd name="T85" fmla="*/ 268 h 1164"/>
                <a:gd name="T86" fmla="*/ 371 w 3212"/>
                <a:gd name="T87" fmla="*/ 210 h 1164"/>
                <a:gd name="T88" fmla="*/ 506 w 3212"/>
                <a:gd name="T89" fmla="*/ 158 h 1164"/>
                <a:gd name="T90" fmla="*/ 658 w 3212"/>
                <a:gd name="T91" fmla="*/ 112 h 1164"/>
                <a:gd name="T92" fmla="*/ 824 w 3212"/>
                <a:gd name="T93" fmla="*/ 74 h 1164"/>
                <a:gd name="T94" fmla="*/ 1004 w 3212"/>
                <a:gd name="T95" fmla="*/ 43 h 1164"/>
                <a:gd name="T96" fmla="*/ 1195 w 3212"/>
                <a:gd name="T97" fmla="*/ 19 h 1164"/>
                <a:gd name="T98" fmla="*/ 1397 w 3212"/>
                <a:gd name="T99" fmla="*/ 5 h 1164"/>
                <a:gd name="T100" fmla="*/ 1606 w 3212"/>
                <a:gd name="T101" fmla="*/ 0 h 1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2" h="1164">
                  <a:moveTo>
                    <a:pt x="1606" y="0"/>
                  </a:moveTo>
                  <a:lnTo>
                    <a:pt x="1606" y="0"/>
                  </a:lnTo>
                  <a:lnTo>
                    <a:pt x="1712" y="2"/>
                  </a:lnTo>
                  <a:lnTo>
                    <a:pt x="1815" y="5"/>
                  </a:lnTo>
                  <a:lnTo>
                    <a:pt x="1917" y="11"/>
                  </a:lnTo>
                  <a:lnTo>
                    <a:pt x="2016" y="19"/>
                  </a:lnTo>
                  <a:lnTo>
                    <a:pt x="2114" y="30"/>
                  </a:lnTo>
                  <a:lnTo>
                    <a:pt x="2208" y="43"/>
                  </a:lnTo>
                  <a:lnTo>
                    <a:pt x="2299" y="57"/>
                  </a:lnTo>
                  <a:lnTo>
                    <a:pt x="2388" y="74"/>
                  </a:lnTo>
                  <a:lnTo>
                    <a:pt x="2472" y="92"/>
                  </a:lnTo>
                  <a:lnTo>
                    <a:pt x="2554" y="112"/>
                  </a:lnTo>
                  <a:lnTo>
                    <a:pt x="2632" y="135"/>
                  </a:lnTo>
                  <a:lnTo>
                    <a:pt x="2706" y="158"/>
                  </a:lnTo>
                  <a:lnTo>
                    <a:pt x="2775" y="183"/>
                  </a:lnTo>
                  <a:lnTo>
                    <a:pt x="2841" y="210"/>
                  </a:lnTo>
                  <a:lnTo>
                    <a:pt x="2902" y="238"/>
                  </a:lnTo>
                  <a:lnTo>
                    <a:pt x="2958" y="268"/>
                  </a:lnTo>
                  <a:lnTo>
                    <a:pt x="3009" y="299"/>
                  </a:lnTo>
                  <a:lnTo>
                    <a:pt x="3055" y="331"/>
                  </a:lnTo>
                  <a:lnTo>
                    <a:pt x="3096" y="364"/>
                  </a:lnTo>
                  <a:lnTo>
                    <a:pt x="3130" y="398"/>
                  </a:lnTo>
                  <a:lnTo>
                    <a:pt x="3159" y="433"/>
                  </a:lnTo>
                  <a:lnTo>
                    <a:pt x="3182" y="469"/>
                  </a:lnTo>
                  <a:lnTo>
                    <a:pt x="3199" y="506"/>
                  </a:lnTo>
                  <a:lnTo>
                    <a:pt x="3209" y="544"/>
                  </a:lnTo>
                  <a:lnTo>
                    <a:pt x="3212" y="582"/>
                  </a:lnTo>
                  <a:lnTo>
                    <a:pt x="3209" y="620"/>
                  </a:lnTo>
                  <a:lnTo>
                    <a:pt x="3199" y="658"/>
                  </a:lnTo>
                  <a:lnTo>
                    <a:pt x="3182" y="695"/>
                  </a:lnTo>
                  <a:lnTo>
                    <a:pt x="3159" y="731"/>
                  </a:lnTo>
                  <a:lnTo>
                    <a:pt x="3130" y="766"/>
                  </a:lnTo>
                  <a:lnTo>
                    <a:pt x="3096" y="800"/>
                  </a:lnTo>
                  <a:lnTo>
                    <a:pt x="3055" y="833"/>
                  </a:lnTo>
                  <a:lnTo>
                    <a:pt x="3009" y="865"/>
                  </a:lnTo>
                  <a:lnTo>
                    <a:pt x="2958" y="896"/>
                  </a:lnTo>
                  <a:lnTo>
                    <a:pt x="2902" y="926"/>
                  </a:lnTo>
                  <a:lnTo>
                    <a:pt x="2841" y="954"/>
                  </a:lnTo>
                  <a:lnTo>
                    <a:pt x="2775" y="981"/>
                  </a:lnTo>
                  <a:lnTo>
                    <a:pt x="2706" y="1006"/>
                  </a:lnTo>
                  <a:lnTo>
                    <a:pt x="2632" y="1030"/>
                  </a:lnTo>
                  <a:lnTo>
                    <a:pt x="2554" y="1052"/>
                  </a:lnTo>
                  <a:lnTo>
                    <a:pt x="2472" y="1072"/>
                  </a:lnTo>
                  <a:lnTo>
                    <a:pt x="2388" y="1090"/>
                  </a:lnTo>
                  <a:lnTo>
                    <a:pt x="2299" y="1107"/>
                  </a:lnTo>
                  <a:lnTo>
                    <a:pt x="2208" y="1122"/>
                  </a:lnTo>
                  <a:lnTo>
                    <a:pt x="2114" y="1134"/>
                  </a:lnTo>
                  <a:lnTo>
                    <a:pt x="2016" y="1145"/>
                  </a:lnTo>
                  <a:lnTo>
                    <a:pt x="1917" y="1153"/>
                  </a:lnTo>
                  <a:lnTo>
                    <a:pt x="1815" y="1159"/>
                  </a:lnTo>
                  <a:lnTo>
                    <a:pt x="1712" y="1163"/>
                  </a:lnTo>
                  <a:lnTo>
                    <a:pt x="1606" y="1164"/>
                  </a:lnTo>
                  <a:lnTo>
                    <a:pt x="1500" y="1163"/>
                  </a:lnTo>
                  <a:lnTo>
                    <a:pt x="1397" y="1159"/>
                  </a:lnTo>
                  <a:lnTo>
                    <a:pt x="1295" y="1153"/>
                  </a:lnTo>
                  <a:lnTo>
                    <a:pt x="1195" y="1145"/>
                  </a:lnTo>
                  <a:lnTo>
                    <a:pt x="1098" y="1134"/>
                  </a:lnTo>
                  <a:lnTo>
                    <a:pt x="1004" y="1122"/>
                  </a:lnTo>
                  <a:lnTo>
                    <a:pt x="912" y="1107"/>
                  </a:lnTo>
                  <a:lnTo>
                    <a:pt x="824" y="1090"/>
                  </a:lnTo>
                  <a:lnTo>
                    <a:pt x="739" y="1072"/>
                  </a:lnTo>
                  <a:lnTo>
                    <a:pt x="658" y="1052"/>
                  </a:lnTo>
                  <a:lnTo>
                    <a:pt x="580" y="1030"/>
                  </a:lnTo>
                  <a:lnTo>
                    <a:pt x="506" y="1006"/>
                  </a:lnTo>
                  <a:lnTo>
                    <a:pt x="436" y="981"/>
                  </a:lnTo>
                  <a:lnTo>
                    <a:pt x="371" y="954"/>
                  </a:lnTo>
                  <a:lnTo>
                    <a:pt x="310" y="926"/>
                  </a:lnTo>
                  <a:lnTo>
                    <a:pt x="254" y="896"/>
                  </a:lnTo>
                  <a:lnTo>
                    <a:pt x="203" y="865"/>
                  </a:lnTo>
                  <a:lnTo>
                    <a:pt x="157" y="833"/>
                  </a:lnTo>
                  <a:lnTo>
                    <a:pt x="116" y="800"/>
                  </a:lnTo>
                  <a:lnTo>
                    <a:pt x="82" y="766"/>
                  </a:lnTo>
                  <a:lnTo>
                    <a:pt x="53" y="731"/>
                  </a:lnTo>
                  <a:lnTo>
                    <a:pt x="30" y="695"/>
                  </a:lnTo>
                  <a:lnTo>
                    <a:pt x="13" y="658"/>
                  </a:lnTo>
                  <a:lnTo>
                    <a:pt x="3" y="620"/>
                  </a:lnTo>
                  <a:lnTo>
                    <a:pt x="0" y="582"/>
                  </a:lnTo>
                  <a:lnTo>
                    <a:pt x="3" y="544"/>
                  </a:lnTo>
                  <a:lnTo>
                    <a:pt x="13" y="506"/>
                  </a:lnTo>
                  <a:lnTo>
                    <a:pt x="30" y="469"/>
                  </a:lnTo>
                  <a:lnTo>
                    <a:pt x="53" y="433"/>
                  </a:lnTo>
                  <a:lnTo>
                    <a:pt x="82" y="398"/>
                  </a:lnTo>
                  <a:lnTo>
                    <a:pt x="116" y="364"/>
                  </a:lnTo>
                  <a:lnTo>
                    <a:pt x="157" y="331"/>
                  </a:lnTo>
                  <a:lnTo>
                    <a:pt x="203" y="299"/>
                  </a:lnTo>
                  <a:lnTo>
                    <a:pt x="254" y="268"/>
                  </a:lnTo>
                  <a:lnTo>
                    <a:pt x="310" y="238"/>
                  </a:lnTo>
                  <a:lnTo>
                    <a:pt x="371" y="210"/>
                  </a:lnTo>
                  <a:lnTo>
                    <a:pt x="436" y="183"/>
                  </a:lnTo>
                  <a:lnTo>
                    <a:pt x="506" y="158"/>
                  </a:lnTo>
                  <a:lnTo>
                    <a:pt x="580" y="135"/>
                  </a:lnTo>
                  <a:lnTo>
                    <a:pt x="658" y="112"/>
                  </a:lnTo>
                  <a:lnTo>
                    <a:pt x="739" y="92"/>
                  </a:lnTo>
                  <a:lnTo>
                    <a:pt x="824" y="74"/>
                  </a:lnTo>
                  <a:lnTo>
                    <a:pt x="912" y="57"/>
                  </a:lnTo>
                  <a:lnTo>
                    <a:pt x="1004" y="43"/>
                  </a:lnTo>
                  <a:lnTo>
                    <a:pt x="1098" y="30"/>
                  </a:lnTo>
                  <a:lnTo>
                    <a:pt x="1195" y="19"/>
                  </a:lnTo>
                  <a:lnTo>
                    <a:pt x="1295" y="11"/>
                  </a:lnTo>
                  <a:lnTo>
                    <a:pt x="1397" y="5"/>
                  </a:lnTo>
                  <a:lnTo>
                    <a:pt x="1500" y="2"/>
                  </a:lnTo>
                  <a:lnTo>
                    <a:pt x="160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737572"/>
                </a:solidFill>
                <a:latin typeface="Roboto"/>
              </a:endParaRPr>
            </a:p>
          </p:txBody>
        </p:sp>
        <p:sp>
          <p:nvSpPr>
            <p:cNvPr id="22" name="Freeform 183">
              <a:extLst>
                <a:ext uri="{FF2B5EF4-FFF2-40B4-BE49-F238E27FC236}">
                  <a16:creationId xmlns:a16="http://schemas.microsoft.com/office/drawing/2014/main" id="{76A7BDC4-0E56-4D3A-BB6D-CAE01A614C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59988" y="2917825"/>
              <a:ext cx="463550" cy="93663"/>
            </a:xfrm>
            <a:custGeom>
              <a:avLst/>
              <a:gdLst>
                <a:gd name="T0" fmla="*/ 87 w 3212"/>
                <a:gd name="T1" fmla="*/ 40 h 648"/>
                <a:gd name="T2" fmla="*/ 256 w 3212"/>
                <a:gd name="T3" fmla="*/ 114 h 648"/>
                <a:gd name="T4" fmla="*/ 442 w 3212"/>
                <a:gd name="T5" fmla="*/ 179 h 648"/>
                <a:gd name="T6" fmla="*/ 647 w 3212"/>
                <a:gd name="T7" fmla="*/ 233 h 648"/>
                <a:gd name="T8" fmla="*/ 869 w 3212"/>
                <a:gd name="T9" fmla="*/ 277 h 648"/>
                <a:gd name="T10" fmla="*/ 1103 w 3212"/>
                <a:gd name="T11" fmla="*/ 310 h 648"/>
                <a:gd name="T12" fmla="*/ 1349 w 3212"/>
                <a:gd name="T13" fmla="*/ 330 h 648"/>
                <a:gd name="T14" fmla="*/ 1606 w 3212"/>
                <a:gd name="T15" fmla="*/ 338 h 648"/>
                <a:gd name="T16" fmla="*/ 1862 w 3212"/>
                <a:gd name="T17" fmla="*/ 330 h 648"/>
                <a:gd name="T18" fmla="*/ 2109 w 3212"/>
                <a:gd name="T19" fmla="*/ 310 h 648"/>
                <a:gd name="T20" fmla="*/ 2343 w 3212"/>
                <a:gd name="T21" fmla="*/ 277 h 648"/>
                <a:gd name="T22" fmla="*/ 2564 w 3212"/>
                <a:gd name="T23" fmla="*/ 233 h 648"/>
                <a:gd name="T24" fmla="*/ 2769 w 3212"/>
                <a:gd name="T25" fmla="*/ 179 h 648"/>
                <a:gd name="T26" fmla="*/ 2957 w 3212"/>
                <a:gd name="T27" fmla="*/ 114 h 648"/>
                <a:gd name="T28" fmla="*/ 3125 w 3212"/>
                <a:gd name="T29" fmla="*/ 40 h 648"/>
                <a:gd name="T30" fmla="*/ 3209 w 3212"/>
                <a:gd name="T31" fmla="*/ 33 h 648"/>
                <a:gd name="T32" fmla="*/ 3209 w 3212"/>
                <a:gd name="T33" fmla="*/ 104 h 648"/>
                <a:gd name="T34" fmla="*/ 3182 w 3212"/>
                <a:gd name="T35" fmla="*/ 179 h 648"/>
                <a:gd name="T36" fmla="*/ 3130 w 3212"/>
                <a:gd name="T37" fmla="*/ 250 h 648"/>
                <a:gd name="T38" fmla="*/ 3055 w 3212"/>
                <a:gd name="T39" fmla="*/ 317 h 648"/>
                <a:gd name="T40" fmla="*/ 2958 w 3212"/>
                <a:gd name="T41" fmla="*/ 381 h 648"/>
                <a:gd name="T42" fmla="*/ 2841 w 3212"/>
                <a:gd name="T43" fmla="*/ 439 h 648"/>
                <a:gd name="T44" fmla="*/ 2706 w 3212"/>
                <a:gd name="T45" fmla="*/ 491 h 648"/>
                <a:gd name="T46" fmla="*/ 2554 w 3212"/>
                <a:gd name="T47" fmla="*/ 536 h 648"/>
                <a:gd name="T48" fmla="*/ 2388 w 3212"/>
                <a:gd name="T49" fmla="*/ 575 h 648"/>
                <a:gd name="T50" fmla="*/ 2208 w 3212"/>
                <a:gd name="T51" fmla="*/ 606 h 648"/>
                <a:gd name="T52" fmla="*/ 2016 w 3212"/>
                <a:gd name="T53" fmla="*/ 629 h 648"/>
                <a:gd name="T54" fmla="*/ 1815 w 3212"/>
                <a:gd name="T55" fmla="*/ 644 h 648"/>
                <a:gd name="T56" fmla="*/ 1606 w 3212"/>
                <a:gd name="T57" fmla="*/ 648 h 648"/>
                <a:gd name="T58" fmla="*/ 1397 w 3212"/>
                <a:gd name="T59" fmla="*/ 644 h 648"/>
                <a:gd name="T60" fmla="*/ 1195 w 3212"/>
                <a:gd name="T61" fmla="*/ 629 h 648"/>
                <a:gd name="T62" fmla="*/ 1004 w 3212"/>
                <a:gd name="T63" fmla="*/ 606 h 648"/>
                <a:gd name="T64" fmla="*/ 824 w 3212"/>
                <a:gd name="T65" fmla="*/ 575 h 648"/>
                <a:gd name="T66" fmla="*/ 658 w 3212"/>
                <a:gd name="T67" fmla="*/ 536 h 648"/>
                <a:gd name="T68" fmla="*/ 506 w 3212"/>
                <a:gd name="T69" fmla="*/ 491 h 648"/>
                <a:gd name="T70" fmla="*/ 371 w 3212"/>
                <a:gd name="T71" fmla="*/ 439 h 648"/>
                <a:gd name="T72" fmla="*/ 254 w 3212"/>
                <a:gd name="T73" fmla="*/ 381 h 648"/>
                <a:gd name="T74" fmla="*/ 157 w 3212"/>
                <a:gd name="T75" fmla="*/ 317 h 648"/>
                <a:gd name="T76" fmla="*/ 82 w 3212"/>
                <a:gd name="T77" fmla="*/ 250 h 648"/>
                <a:gd name="T78" fmla="*/ 30 w 3212"/>
                <a:gd name="T79" fmla="*/ 179 h 648"/>
                <a:gd name="T80" fmla="*/ 3 w 3212"/>
                <a:gd name="T81" fmla="*/ 104 h 648"/>
                <a:gd name="T82" fmla="*/ 3 w 3212"/>
                <a:gd name="T83" fmla="*/ 33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212" h="648">
                  <a:moveTo>
                    <a:pt x="11" y="0"/>
                  </a:moveTo>
                  <a:lnTo>
                    <a:pt x="87" y="40"/>
                  </a:lnTo>
                  <a:lnTo>
                    <a:pt x="169" y="78"/>
                  </a:lnTo>
                  <a:lnTo>
                    <a:pt x="256" y="114"/>
                  </a:lnTo>
                  <a:lnTo>
                    <a:pt x="346" y="147"/>
                  </a:lnTo>
                  <a:lnTo>
                    <a:pt x="442" y="179"/>
                  </a:lnTo>
                  <a:lnTo>
                    <a:pt x="543" y="207"/>
                  </a:lnTo>
                  <a:lnTo>
                    <a:pt x="647" y="233"/>
                  </a:lnTo>
                  <a:lnTo>
                    <a:pt x="756" y="257"/>
                  </a:lnTo>
                  <a:lnTo>
                    <a:pt x="869" y="277"/>
                  </a:lnTo>
                  <a:lnTo>
                    <a:pt x="985" y="295"/>
                  </a:lnTo>
                  <a:lnTo>
                    <a:pt x="1103" y="310"/>
                  </a:lnTo>
                  <a:lnTo>
                    <a:pt x="1225" y="322"/>
                  </a:lnTo>
                  <a:lnTo>
                    <a:pt x="1349" y="330"/>
                  </a:lnTo>
                  <a:lnTo>
                    <a:pt x="1477" y="336"/>
                  </a:lnTo>
                  <a:lnTo>
                    <a:pt x="1606" y="338"/>
                  </a:lnTo>
                  <a:lnTo>
                    <a:pt x="1735" y="336"/>
                  </a:lnTo>
                  <a:lnTo>
                    <a:pt x="1862" y="330"/>
                  </a:lnTo>
                  <a:lnTo>
                    <a:pt x="1987" y="322"/>
                  </a:lnTo>
                  <a:lnTo>
                    <a:pt x="2109" y="310"/>
                  </a:lnTo>
                  <a:lnTo>
                    <a:pt x="2228" y="295"/>
                  </a:lnTo>
                  <a:lnTo>
                    <a:pt x="2343" y="277"/>
                  </a:lnTo>
                  <a:lnTo>
                    <a:pt x="2455" y="257"/>
                  </a:lnTo>
                  <a:lnTo>
                    <a:pt x="2564" y="233"/>
                  </a:lnTo>
                  <a:lnTo>
                    <a:pt x="2669" y="207"/>
                  </a:lnTo>
                  <a:lnTo>
                    <a:pt x="2769" y="179"/>
                  </a:lnTo>
                  <a:lnTo>
                    <a:pt x="2865" y="147"/>
                  </a:lnTo>
                  <a:lnTo>
                    <a:pt x="2957" y="114"/>
                  </a:lnTo>
                  <a:lnTo>
                    <a:pt x="3044" y="78"/>
                  </a:lnTo>
                  <a:lnTo>
                    <a:pt x="3125" y="40"/>
                  </a:lnTo>
                  <a:lnTo>
                    <a:pt x="3202" y="0"/>
                  </a:lnTo>
                  <a:lnTo>
                    <a:pt x="3209" y="33"/>
                  </a:lnTo>
                  <a:lnTo>
                    <a:pt x="3212" y="66"/>
                  </a:lnTo>
                  <a:lnTo>
                    <a:pt x="3209" y="104"/>
                  </a:lnTo>
                  <a:lnTo>
                    <a:pt x="3199" y="142"/>
                  </a:lnTo>
                  <a:lnTo>
                    <a:pt x="3182" y="179"/>
                  </a:lnTo>
                  <a:lnTo>
                    <a:pt x="3159" y="215"/>
                  </a:lnTo>
                  <a:lnTo>
                    <a:pt x="3130" y="250"/>
                  </a:lnTo>
                  <a:lnTo>
                    <a:pt x="3096" y="284"/>
                  </a:lnTo>
                  <a:lnTo>
                    <a:pt x="3055" y="317"/>
                  </a:lnTo>
                  <a:lnTo>
                    <a:pt x="3009" y="350"/>
                  </a:lnTo>
                  <a:lnTo>
                    <a:pt x="2958" y="381"/>
                  </a:lnTo>
                  <a:lnTo>
                    <a:pt x="2902" y="410"/>
                  </a:lnTo>
                  <a:lnTo>
                    <a:pt x="2841" y="439"/>
                  </a:lnTo>
                  <a:lnTo>
                    <a:pt x="2775" y="465"/>
                  </a:lnTo>
                  <a:lnTo>
                    <a:pt x="2706" y="491"/>
                  </a:lnTo>
                  <a:lnTo>
                    <a:pt x="2632" y="514"/>
                  </a:lnTo>
                  <a:lnTo>
                    <a:pt x="2554" y="536"/>
                  </a:lnTo>
                  <a:lnTo>
                    <a:pt x="2472" y="557"/>
                  </a:lnTo>
                  <a:lnTo>
                    <a:pt x="2388" y="575"/>
                  </a:lnTo>
                  <a:lnTo>
                    <a:pt x="2299" y="592"/>
                  </a:lnTo>
                  <a:lnTo>
                    <a:pt x="2208" y="606"/>
                  </a:lnTo>
                  <a:lnTo>
                    <a:pt x="2114" y="619"/>
                  </a:lnTo>
                  <a:lnTo>
                    <a:pt x="2016" y="629"/>
                  </a:lnTo>
                  <a:lnTo>
                    <a:pt x="1917" y="638"/>
                  </a:lnTo>
                  <a:lnTo>
                    <a:pt x="1815" y="644"/>
                  </a:lnTo>
                  <a:lnTo>
                    <a:pt x="1712" y="647"/>
                  </a:lnTo>
                  <a:lnTo>
                    <a:pt x="1606" y="648"/>
                  </a:lnTo>
                  <a:lnTo>
                    <a:pt x="1500" y="647"/>
                  </a:lnTo>
                  <a:lnTo>
                    <a:pt x="1397" y="644"/>
                  </a:lnTo>
                  <a:lnTo>
                    <a:pt x="1295" y="638"/>
                  </a:lnTo>
                  <a:lnTo>
                    <a:pt x="1195" y="629"/>
                  </a:lnTo>
                  <a:lnTo>
                    <a:pt x="1098" y="619"/>
                  </a:lnTo>
                  <a:lnTo>
                    <a:pt x="1004" y="606"/>
                  </a:lnTo>
                  <a:lnTo>
                    <a:pt x="912" y="592"/>
                  </a:lnTo>
                  <a:lnTo>
                    <a:pt x="824" y="575"/>
                  </a:lnTo>
                  <a:lnTo>
                    <a:pt x="739" y="557"/>
                  </a:lnTo>
                  <a:lnTo>
                    <a:pt x="658" y="536"/>
                  </a:lnTo>
                  <a:lnTo>
                    <a:pt x="580" y="514"/>
                  </a:lnTo>
                  <a:lnTo>
                    <a:pt x="506" y="491"/>
                  </a:lnTo>
                  <a:lnTo>
                    <a:pt x="436" y="465"/>
                  </a:lnTo>
                  <a:lnTo>
                    <a:pt x="371" y="439"/>
                  </a:lnTo>
                  <a:lnTo>
                    <a:pt x="310" y="410"/>
                  </a:lnTo>
                  <a:lnTo>
                    <a:pt x="254" y="381"/>
                  </a:lnTo>
                  <a:lnTo>
                    <a:pt x="203" y="350"/>
                  </a:lnTo>
                  <a:lnTo>
                    <a:pt x="157" y="317"/>
                  </a:lnTo>
                  <a:lnTo>
                    <a:pt x="116" y="284"/>
                  </a:lnTo>
                  <a:lnTo>
                    <a:pt x="82" y="250"/>
                  </a:lnTo>
                  <a:lnTo>
                    <a:pt x="53" y="215"/>
                  </a:lnTo>
                  <a:lnTo>
                    <a:pt x="30" y="179"/>
                  </a:lnTo>
                  <a:lnTo>
                    <a:pt x="13" y="142"/>
                  </a:lnTo>
                  <a:lnTo>
                    <a:pt x="3" y="104"/>
                  </a:lnTo>
                  <a:lnTo>
                    <a:pt x="0" y="66"/>
                  </a:lnTo>
                  <a:lnTo>
                    <a:pt x="3" y="33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737572"/>
                </a:solidFill>
                <a:latin typeface="Roboto"/>
              </a:endParaRPr>
            </a:p>
          </p:txBody>
        </p:sp>
        <p:sp>
          <p:nvSpPr>
            <p:cNvPr id="23" name="Freeform 184">
              <a:extLst>
                <a:ext uri="{FF2B5EF4-FFF2-40B4-BE49-F238E27FC236}">
                  <a16:creationId xmlns:a16="http://schemas.microsoft.com/office/drawing/2014/main" id="{316CC2E9-9092-4389-A8F1-D8B29F241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59988" y="2995613"/>
              <a:ext cx="463550" cy="93663"/>
            </a:xfrm>
            <a:custGeom>
              <a:avLst/>
              <a:gdLst>
                <a:gd name="T0" fmla="*/ 87 w 3212"/>
                <a:gd name="T1" fmla="*/ 40 h 647"/>
                <a:gd name="T2" fmla="*/ 256 w 3212"/>
                <a:gd name="T3" fmla="*/ 114 h 647"/>
                <a:gd name="T4" fmla="*/ 442 w 3212"/>
                <a:gd name="T5" fmla="*/ 178 h 647"/>
                <a:gd name="T6" fmla="*/ 647 w 3212"/>
                <a:gd name="T7" fmla="*/ 233 h 647"/>
                <a:gd name="T8" fmla="*/ 869 w 3212"/>
                <a:gd name="T9" fmla="*/ 277 h 647"/>
                <a:gd name="T10" fmla="*/ 1103 w 3212"/>
                <a:gd name="T11" fmla="*/ 310 h 647"/>
                <a:gd name="T12" fmla="*/ 1349 w 3212"/>
                <a:gd name="T13" fmla="*/ 330 h 647"/>
                <a:gd name="T14" fmla="*/ 1606 w 3212"/>
                <a:gd name="T15" fmla="*/ 337 h 647"/>
                <a:gd name="T16" fmla="*/ 1862 w 3212"/>
                <a:gd name="T17" fmla="*/ 330 h 647"/>
                <a:gd name="T18" fmla="*/ 2109 w 3212"/>
                <a:gd name="T19" fmla="*/ 310 h 647"/>
                <a:gd name="T20" fmla="*/ 2343 w 3212"/>
                <a:gd name="T21" fmla="*/ 277 h 647"/>
                <a:gd name="T22" fmla="*/ 2564 w 3212"/>
                <a:gd name="T23" fmla="*/ 233 h 647"/>
                <a:gd name="T24" fmla="*/ 2769 w 3212"/>
                <a:gd name="T25" fmla="*/ 178 h 647"/>
                <a:gd name="T26" fmla="*/ 2957 w 3212"/>
                <a:gd name="T27" fmla="*/ 114 h 647"/>
                <a:gd name="T28" fmla="*/ 3125 w 3212"/>
                <a:gd name="T29" fmla="*/ 40 h 647"/>
                <a:gd name="T30" fmla="*/ 3209 w 3212"/>
                <a:gd name="T31" fmla="*/ 33 h 647"/>
                <a:gd name="T32" fmla="*/ 3209 w 3212"/>
                <a:gd name="T33" fmla="*/ 104 h 647"/>
                <a:gd name="T34" fmla="*/ 3182 w 3212"/>
                <a:gd name="T35" fmla="*/ 178 h 647"/>
                <a:gd name="T36" fmla="*/ 3130 w 3212"/>
                <a:gd name="T37" fmla="*/ 250 h 647"/>
                <a:gd name="T38" fmla="*/ 3055 w 3212"/>
                <a:gd name="T39" fmla="*/ 317 h 647"/>
                <a:gd name="T40" fmla="*/ 2958 w 3212"/>
                <a:gd name="T41" fmla="*/ 380 h 647"/>
                <a:gd name="T42" fmla="*/ 2841 w 3212"/>
                <a:gd name="T43" fmla="*/ 438 h 647"/>
                <a:gd name="T44" fmla="*/ 2706 w 3212"/>
                <a:gd name="T45" fmla="*/ 490 h 647"/>
                <a:gd name="T46" fmla="*/ 2554 w 3212"/>
                <a:gd name="T47" fmla="*/ 535 h 647"/>
                <a:gd name="T48" fmla="*/ 2388 w 3212"/>
                <a:gd name="T49" fmla="*/ 574 h 647"/>
                <a:gd name="T50" fmla="*/ 2208 w 3212"/>
                <a:gd name="T51" fmla="*/ 605 h 647"/>
                <a:gd name="T52" fmla="*/ 2016 w 3212"/>
                <a:gd name="T53" fmla="*/ 628 h 647"/>
                <a:gd name="T54" fmla="*/ 1815 w 3212"/>
                <a:gd name="T55" fmla="*/ 643 h 647"/>
                <a:gd name="T56" fmla="*/ 1606 w 3212"/>
                <a:gd name="T57" fmla="*/ 647 h 647"/>
                <a:gd name="T58" fmla="*/ 1397 w 3212"/>
                <a:gd name="T59" fmla="*/ 643 h 647"/>
                <a:gd name="T60" fmla="*/ 1195 w 3212"/>
                <a:gd name="T61" fmla="*/ 628 h 647"/>
                <a:gd name="T62" fmla="*/ 1004 w 3212"/>
                <a:gd name="T63" fmla="*/ 605 h 647"/>
                <a:gd name="T64" fmla="*/ 824 w 3212"/>
                <a:gd name="T65" fmla="*/ 574 h 647"/>
                <a:gd name="T66" fmla="*/ 658 w 3212"/>
                <a:gd name="T67" fmla="*/ 535 h 647"/>
                <a:gd name="T68" fmla="*/ 506 w 3212"/>
                <a:gd name="T69" fmla="*/ 490 h 647"/>
                <a:gd name="T70" fmla="*/ 371 w 3212"/>
                <a:gd name="T71" fmla="*/ 438 h 647"/>
                <a:gd name="T72" fmla="*/ 254 w 3212"/>
                <a:gd name="T73" fmla="*/ 380 h 647"/>
                <a:gd name="T74" fmla="*/ 157 w 3212"/>
                <a:gd name="T75" fmla="*/ 317 h 647"/>
                <a:gd name="T76" fmla="*/ 82 w 3212"/>
                <a:gd name="T77" fmla="*/ 250 h 647"/>
                <a:gd name="T78" fmla="*/ 30 w 3212"/>
                <a:gd name="T79" fmla="*/ 178 h 647"/>
                <a:gd name="T80" fmla="*/ 3 w 3212"/>
                <a:gd name="T81" fmla="*/ 104 h 647"/>
                <a:gd name="T82" fmla="*/ 3 w 3212"/>
                <a:gd name="T83" fmla="*/ 33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212" h="647">
                  <a:moveTo>
                    <a:pt x="11" y="0"/>
                  </a:moveTo>
                  <a:lnTo>
                    <a:pt x="87" y="40"/>
                  </a:lnTo>
                  <a:lnTo>
                    <a:pt x="169" y="78"/>
                  </a:lnTo>
                  <a:lnTo>
                    <a:pt x="256" y="114"/>
                  </a:lnTo>
                  <a:lnTo>
                    <a:pt x="346" y="147"/>
                  </a:lnTo>
                  <a:lnTo>
                    <a:pt x="442" y="178"/>
                  </a:lnTo>
                  <a:lnTo>
                    <a:pt x="543" y="207"/>
                  </a:lnTo>
                  <a:lnTo>
                    <a:pt x="647" y="233"/>
                  </a:lnTo>
                  <a:lnTo>
                    <a:pt x="756" y="257"/>
                  </a:lnTo>
                  <a:lnTo>
                    <a:pt x="869" y="277"/>
                  </a:lnTo>
                  <a:lnTo>
                    <a:pt x="985" y="295"/>
                  </a:lnTo>
                  <a:lnTo>
                    <a:pt x="1103" y="310"/>
                  </a:lnTo>
                  <a:lnTo>
                    <a:pt x="1225" y="322"/>
                  </a:lnTo>
                  <a:lnTo>
                    <a:pt x="1349" y="330"/>
                  </a:lnTo>
                  <a:lnTo>
                    <a:pt x="1477" y="335"/>
                  </a:lnTo>
                  <a:lnTo>
                    <a:pt x="1606" y="337"/>
                  </a:lnTo>
                  <a:lnTo>
                    <a:pt x="1735" y="335"/>
                  </a:lnTo>
                  <a:lnTo>
                    <a:pt x="1862" y="330"/>
                  </a:lnTo>
                  <a:lnTo>
                    <a:pt x="1987" y="322"/>
                  </a:lnTo>
                  <a:lnTo>
                    <a:pt x="2109" y="310"/>
                  </a:lnTo>
                  <a:lnTo>
                    <a:pt x="2228" y="295"/>
                  </a:lnTo>
                  <a:lnTo>
                    <a:pt x="2343" y="277"/>
                  </a:lnTo>
                  <a:lnTo>
                    <a:pt x="2455" y="257"/>
                  </a:lnTo>
                  <a:lnTo>
                    <a:pt x="2564" y="233"/>
                  </a:lnTo>
                  <a:lnTo>
                    <a:pt x="2669" y="207"/>
                  </a:lnTo>
                  <a:lnTo>
                    <a:pt x="2769" y="178"/>
                  </a:lnTo>
                  <a:lnTo>
                    <a:pt x="2865" y="147"/>
                  </a:lnTo>
                  <a:lnTo>
                    <a:pt x="2957" y="114"/>
                  </a:lnTo>
                  <a:lnTo>
                    <a:pt x="3044" y="78"/>
                  </a:lnTo>
                  <a:lnTo>
                    <a:pt x="3125" y="40"/>
                  </a:lnTo>
                  <a:lnTo>
                    <a:pt x="3202" y="0"/>
                  </a:lnTo>
                  <a:lnTo>
                    <a:pt x="3209" y="33"/>
                  </a:lnTo>
                  <a:lnTo>
                    <a:pt x="3212" y="66"/>
                  </a:lnTo>
                  <a:lnTo>
                    <a:pt x="3209" y="104"/>
                  </a:lnTo>
                  <a:lnTo>
                    <a:pt x="3199" y="142"/>
                  </a:lnTo>
                  <a:lnTo>
                    <a:pt x="3182" y="178"/>
                  </a:lnTo>
                  <a:lnTo>
                    <a:pt x="3159" y="215"/>
                  </a:lnTo>
                  <a:lnTo>
                    <a:pt x="3130" y="250"/>
                  </a:lnTo>
                  <a:lnTo>
                    <a:pt x="3096" y="284"/>
                  </a:lnTo>
                  <a:lnTo>
                    <a:pt x="3055" y="317"/>
                  </a:lnTo>
                  <a:lnTo>
                    <a:pt x="3009" y="349"/>
                  </a:lnTo>
                  <a:lnTo>
                    <a:pt x="2958" y="380"/>
                  </a:lnTo>
                  <a:lnTo>
                    <a:pt x="2902" y="409"/>
                  </a:lnTo>
                  <a:lnTo>
                    <a:pt x="2841" y="438"/>
                  </a:lnTo>
                  <a:lnTo>
                    <a:pt x="2775" y="464"/>
                  </a:lnTo>
                  <a:lnTo>
                    <a:pt x="2706" y="490"/>
                  </a:lnTo>
                  <a:lnTo>
                    <a:pt x="2632" y="513"/>
                  </a:lnTo>
                  <a:lnTo>
                    <a:pt x="2554" y="535"/>
                  </a:lnTo>
                  <a:lnTo>
                    <a:pt x="2472" y="556"/>
                  </a:lnTo>
                  <a:lnTo>
                    <a:pt x="2388" y="574"/>
                  </a:lnTo>
                  <a:lnTo>
                    <a:pt x="2299" y="591"/>
                  </a:lnTo>
                  <a:lnTo>
                    <a:pt x="2208" y="605"/>
                  </a:lnTo>
                  <a:lnTo>
                    <a:pt x="2114" y="618"/>
                  </a:lnTo>
                  <a:lnTo>
                    <a:pt x="2016" y="628"/>
                  </a:lnTo>
                  <a:lnTo>
                    <a:pt x="1917" y="637"/>
                  </a:lnTo>
                  <a:lnTo>
                    <a:pt x="1815" y="643"/>
                  </a:lnTo>
                  <a:lnTo>
                    <a:pt x="1712" y="646"/>
                  </a:lnTo>
                  <a:lnTo>
                    <a:pt x="1606" y="647"/>
                  </a:lnTo>
                  <a:lnTo>
                    <a:pt x="1500" y="646"/>
                  </a:lnTo>
                  <a:lnTo>
                    <a:pt x="1397" y="643"/>
                  </a:lnTo>
                  <a:lnTo>
                    <a:pt x="1295" y="637"/>
                  </a:lnTo>
                  <a:lnTo>
                    <a:pt x="1195" y="628"/>
                  </a:lnTo>
                  <a:lnTo>
                    <a:pt x="1098" y="618"/>
                  </a:lnTo>
                  <a:lnTo>
                    <a:pt x="1004" y="605"/>
                  </a:lnTo>
                  <a:lnTo>
                    <a:pt x="912" y="591"/>
                  </a:lnTo>
                  <a:lnTo>
                    <a:pt x="824" y="574"/>
                  </a:lnTo>
                  <a:lnTo>
                    <a:pt x="739" y="556"/>
                  </a:lnTo>
                  <a:lnTo>
                    <a:pt x="658" y="535"/>
                  </a:lnTo>
                  <a:lnTo>
                    <a:pt x="580" y="513"/>
                  </a:lnTo>
                  <a:lnTo>
                    <a:pt x="506" y="490"/>
                  </a:lnTo>
                  <a:lnTo>
                    <a:pt x="436" y="464"/>
                  </a:lnTo>
                  <a:lnTo>
                    <a:pt x="371" y="438"/>
                  </a:lnTo>
                  <a:lnTo>
                    <a:pt x="310" y="409"/>
                  </a:lnTo>
                  <a:lnTo>
                    <a:pt x="254" y="380"/>
                  </a:lnTo>
                  <a:lnTo>
                    <a:pt x="203" y="349"/>
                  </a:lnTo>
                  <a:lnTo>
                    <a:pt x="157" y="317"/>
                  </a:lnTo>
                  <a:lnTo>
                    <a:pt x="116" y="284"/>
                  </a:lnTo>
                  <a:lnTo>
                    <a:pt x="82" y="250"/>
                  </a:lnTo>
                  <a:lnTo>
                    <a:pt x="53" y="215"/>
                  </a:lnTo>
                  <a:lnTo>
                    <a:pt x="30" y="178"/>
                  </a:lnTo>
                  <a:lnTo>
                    <a:pt x="13" y="142"/>
                  </a:lnTo>
                  <a:lnTo>
                    <a:pt x="3" y="104"/>
                  </a:lnTo>
                  <a:lnTo>
                    <a:pt x="0" y="66"/>
                  </a:lnTo>
                  <a:lnTo>
                    <a:pt x="3" y="33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737572"/>
                </a:solidFill>
                <a:latin typeface="Roboto"/>
              </a:endParaRPr>
            </a:p>
          </p:txBody>
        </p:sp>
        <p:sp>
          <p:nvSpPr>
            <p:cNvPr id="24" name="Freeform 185">
              <a:extLst>
                <a:ext uri="{FF2B5EF4-FFF2-40B4-BE49-F238E27FC236}">
                  <a16:creationId xmlns:a16="http://schemas.microsoft.com/office/drawing/2014/main" id="{60ADE525-1220-4CC5-BF13-44C556BBB1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59988" y="3074988"/>
              <a:ext cx="463550" cy="92075"/>
            </a:xfrm>
            <a:custGeom>
              <a:avLst/>
              <a:gdLst>
                <a:gd name="T0" fmla="*/ 87 w 3212"/>
                <a:gd name="T1" fmla="*/ 40 h 647"/>
                <a:gd name="T2" fmla="*/ 256 w 3212"/>
                <a:gd name="T3" fmla="*/ 113 h 647"/>
                <a:gd name="T4" fmla="*/ 442 w 3212"/>
                <a:gd name="T5" fmla="*/ 178 h 647"/>
                <a:gd name="T6" fmla="*/ 647 w 3212"/>
                <a:gd name="T7" fmla="*/ 233 h 647"/>
                <a:gd name="T8" fmla="*/ 869 w 3212"/>
                <a:gd name="T9" fmla="*/ 277 h 647"/>
                <a:gd name="T10" fmla="*/ 1103 w 3212"/>
                <a:gd name="T11" fmla="*/ 310 h 647"/>
                <a:gd name="T12" fmla="*/ 1349 w 3212"/>
                <a:gd name="T13" fmla="*/ 330 h 647"/>
                <a:gd name="T14" fmla="*/ 1606 w 3212"/>
                <a:gd name="T15" fmla="*/ 337 h 647"/>
                <a:gd name="T16" fmla="*/ 1862 w 3212"/>
                <a:gd name="T17" fmla="*/ 330 h 647"/>
                <a:gd name="T18" fmla="*/ 2109 w 3212"/>
                <a:gd name="T19" fmla="*/ 310 h 647"/>
                <a:gd name="T20" fmla="*/ 2343 w 3212"/>
                <a:gd name="T21" fmla="*/ 277 h 647"/>
                <a:gd name="T22" fmla="*/ 2564 w 3212"/>
                <a:gd name="T23" fmla="*/ 233 h 647"/>
                <a:gd name="T24" fmla="*/ 2769 w 3212"/>
                <a:gd name="T25" fmla="*/ 178 h 647"/>
                <a:gd name="T26" fmla="*/ 2957 w 3212"/>
                <a:gd name="T27" fmla="*/ 113 h 647"/>
                <a:gd name="T28" fmla="*/ 3125 w 3212"/>
                <a:gd name="T29" fmla="*/ 40 h 647"/>
                <a:gd name="T30" fmla="*/ 3209 w 3212"/>
                <a:gd name="T31" fmla="*/ 32 h 647"/>
                <a:gd name="T32" fmla="*/ 3209 w 3212"/>
                <a:gd name="T33" fmla="*/ 103 h 647"/>
                <a:gd name="T34" fmla="*/ 3182 w 3212"/>
                <a:gd name="T35" fmla="*/ 178 h 647"/>
                <a:gd name="T36" fmla="*/ 3130 w 3212"/>
                <a:gd name="T37" fmla="*/ 249 h 647"/>
                <a:gd name="T38" fmla="*/ 3055 w 3212"/>
                <a:gd name="T39" fmla="*/ 316 h 647"/>
                <a:gd name="T40" fmla="*/ 2958 w 3212"/>
                <a:gd name="T41" fmla="*/ 379 h 647"/>
                <a:gd name="T42" fmla="*/ 2841 w 3212"/>
                <a:gd name="T43" fmla="*/ 437 h 647"/>
                <a:gd name="T44" fmla="*/ 2706 w 3212"/>
                <a:gd name="T45" fmla="*/ 489 h 647"/>
                <a:gd name="T46" fmla="*/ 2554 w 3212"/>
                <a:gd name="T47" fmla="*/ 535 h 647"/>
                <a:gd name="T48" fmla="*/ 2388 w 3212"/>
                <a:gd name="T49" fmla="*/ 574 h 647"/>
                <a:gd name="T50" fmla="*/ 2208 w 3212"/>
                <a:gd name="T51" fmla="*/ 605 h 647"/>
                <a:gd name="T52" fmla="*/ 2016 w 3212"/>
                <a:gd name="T53" fmla="*/ 628 h 647"/>
                <a:gd name="T54" fmla="*/ 1815 w 3212"/>
                <a:gd name="T55" fmla="*/ 642 h 647"/>
                <a:gd name="T56" fmla="*/ 1606 w 3212"/>
                <a:gd name="T57" fmla="*/ 647 h 647"/>
                <a:gd name="T58" fmla="*/ 1397 w 3212"/>
                <a:gd name="T59" fmla="*/ 642 h 647"/>
                <a:gd name="T60" fmla="*/ 1195 w 3212"/>
                <a:gd name="T61" fmla="*/ 628 h 647"/>
                <a:gd name="T62" fmla="*/ 1004 w 3212"/>
                <a:gd name="T63" fmla="*/ 605 h 647"/>
                <a:gd name="T64" fmla="*/ 824 w 3212"/>
                <a:gd name="T65" fmla="*/ 574 h 647"/>
                <a:gd name="T66" fmla="*/ 658 w 3212"/>
                <a:gd name="T67" fmla="*/ 535 h 647"/>
                <a:gd name="T68" fmla="*/ 506 w 3212"/>
                <a:gd name="T69" fmla="*/ 489 h 647"/>
                <a:gd name="T70" fmla="*/ 371 w 3212"/>
                <a:gd name="T71" fmla="*/ 437 h 647"/>
                <a:gd name="T72" fmla="*/ 254 w 3212"/>
                <a:gd name="T73" fmla="*/ 379 h 647"/>
                <a:gd name="T74" fmla="*/ 157 w 3212"/>
                <a:gd name="T75" fmla="*/ 316 h 647"/>
                <a:gd name="T76" fmla="*/ 82 w 3212"/>
                <a:gd name="T77" fmla="*/ 249 h 647"/>
                <a:gd name="T78" fmla="*/ 30 w 3212"/>
                <a:gd name="T79" fmla="*/ 178 h 647"/>
                <a:gd name="T80" fmla="*/ 3 w 3212"/>
                <a:gd name="T81" fmla="*/ 103 h 647"/>
                <a:gd name="T82" fmla="*/ 3 w 3212"/>
                <a:gd name="T83" fmla="*/ 32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212" h="647">
                  <a:moveTo>
                    <a:pt x="11" y="0"/>
                  </a:moveTo>
                  <a:lnTo>
                    <a:pt x="87" y="40"/>
                  </a:lnTo>
                  <a:lnTo>
                    <a:pt x="169" y="78"/>
                  </a:lnTo>
                  <a:lnTo>
                    <a:pt x="256" y="113"/>
                  </a:lnTo>
                  <a:lnTo>
                    <a:pt x="346" y="147"/>
                  </a:lnTo>
                  <a:lnTo>
                    <a:pt x="442" y="178"/>
                  </a:lnTo>
                  <a:lnTo>
                    <a:pt x="543" y="207"/>
                  </a:lnTo>
                  <a:lnTo>
                    <a:pt x="647" y="233"/>
                  </a:lnTo>
                  <a:lnTo>
                    <a:pt x="756" y="257"/>
                  </a:lnTo>
                  <a:lnTo>
                    <a:pt x="869" y="277"/>
                  </a:lnTo>
                  <a:lnTo>
                    <a:pt x="985" y="295"/>
                  </a:lnTo>
                  <a:lnTo>
                    <a:pt x="1103" y="310"/>
                  </a:lnTo>
                  <a:lnTo>
                    <a:pt x="1225" y="322"/>
                  </a:lnTo>
                  <a:lnTo>
                    <a:pt x="1349" y="330"/>
                  </a:lnTo>
                  <a:lnTo>
                    <a:pt x="1477" y="335"/>
                  </a:lnTo>
                  <a:lnTo>
                    <a:pt x="1606" y="337"/>
                  </a:lnTo>
                  <a:lnTo>
                    <a:pt x="1735" y="335"/>
                  </a:lnTo>
                  <a:lnTo>
                    <a:pt x="1862" y="330"/>
                  </a:lnTo>
                  <a:lnTo>
                    <a:pt x="1987" y="322"/>
                  </a:lnTo>
                  <a:lnTo>
                    <a:pt x="2109" y="310"/>
                  </a:lnTo>
                  <a:lnTo>
                    <a:pt x="2228" y="295"/>
                  </a:lnTo>
                  <a:lnTo>
                    <a:pt x="2343" y="277"/>
                  </a:lnTo>
                  <a:lnTo>
                    <a:pt x="2455" y="257"/>
                  </a:lnTo>
                  <a:lnTo>
                    <a:pt x="2564" y="233"/>
                  </a:lnTo>
                  <a:lnTo>
                    <a:pt x="2669" y="207"/>
                  </a:lnTo>
                  <a:lnTo>
                    <a:pt x="2769" y="178"/>
                  </a:lnTo>
                  <a:lnTo>
                    <a:pt x="2865" y="147"/>
                  </a:lnTo>
                  <a:lnTo>
                    <a:pt x="2957" y="113"/>
                  </a:lnTo>
                  <a:lnTo>
                    <a:pt x="3044" y="78"/>
                  </a:lnTo>
                  <a:lnTo>
                    <a:pt x="3125" y="40"/>
                  </a:lnTo>
                  <a:lnTo>
                    <a:pt x="3202" y="0"/>
                  </a:lnTo>
                  <a:lnTo>
                    <a:pt x="3209" y="32"/>
                  </a:lnTo>
                  <a:lnTo>
                    <a:pt x="3212" y="65"/>
                  </a:lnTo>
                  <a:lnTo>
                    <a:pt x="3209" y="103"/>
                  </a:lnTo>
                  <a:lnTo>
                    <a:pt x="3199" y="141"/>
                  </a:lnTo>
                  <a:lnTo>
                    <a:pt x="3182" y="178"/>
                  </a:lnTo>
                  <a:lnTo>
                    <a:pt x="3159" y="214"/>
                  </a:lnTo>
                  <a:lnTo>
                    <a:pt x="3130" y="249"/>
                  </a:lnTo>
                  <a:lnTo>
                    <a:pt x="3096" y="283"/>
                  </a:lnTo>
                  <a:lnTo>
                    <a:pt x="3055" y="316"/>
                  </a:lnTo>
                  <a:lnTo>
                    <a:pt x="3009" y="348"/>
                  </a:lnTo>
                  <a:lnTo>
                    <a:pt x="2958" y="379"/>
                  </a:lnTo>
                  <a:lnTo>
                    <a:pt x="2902" y="409"/>
                  </a:lnTo>
                  <a:lnTo>
                    <a:pt x="2841" y="437"/>
                  </a:lnTo>
                  <a:lnTo>
                    <a:pt x="2775" y="464"/>
                  </a:lnTo>
                  <a:lnTo>
                    <a:pt x="2706" y="489"/>
                  </a:lnTo>
                  <a:lnTo>
                    <a:pt x="2632" y="513"/>
                  </a:lnTo>
                  <a:lnTo>
                    <a:pt x="2554" y="535"/>
                  </a:lnTo>
                  <a:lnTo>
                    <a:pt x="2472" y="555"/>
                  </a:lnTo>
                  <a:lnTo>
                    <a:pt x="2388" y="574"/>
                  </a:lnTo>
                  <a:lnTo>
                    <a:pt x="2299" y="590"/>
                  </a:lnTo>
                  <a:lnTo>
                    <a:pt x="2208" y="605"/>
                  </a:lnTo>
                  <a:lnTo>
                    <a:pt x="2114" y="618"/>
                  </a:lnTo>
                  <a:lnTo>
                    <a:pt x="2016" y="628"/>
                  </a:lnTo>
                  <a:lnTo>
                    <a:pt x="1917" y="636"/>
                  </a:lnTo>
                  <a:lnTo>
                    <a:pt x="1815" y="642"/>
                  </a:lnTo>
                  <a:lnTo>
                    <a:pt x="1712" y="646"/>
                  </a:lnTo>
                  <a:lnTo>
                    <a:pt x="1606" y="647"/>
                  </a:lnTo>
                  <a:lnTo>
                    <a:pt x="1500" y="646"/>
                  </a:lnTo>
                  <a:lnTo>
                    <a:pt x="1397" y="642"/>
                  </a:lnTo>
                  <a:lnTo>
                    <a:pt x="1295" y="636"/>
                  </a:lnTo>
                  <a:lnTo>
                    <a:pt x="1195" y="628"/>
                  </a:lnTo>
                  <a:lnTo>
                    <a:pt x="1098" y="618"/>
                  </a:lnTo>
                  <a:lnTo>
                    <a:pt x="1004" y="605"/>
                  </a:lnTo>
                  <a:lnTo>
                    <a:pt x="912" y="590"/>
                  </a:lnTo>
                  <a:lnTo>
                    <a:pt x="824" y="574"/>
                  </a:lnTo>
                  <a:lnTo>
                    <a:pt x="739" y="555"/>
                  </a:lnTo>
                  <a:lnTo>
                    <a:pt x="658" y="535"/>
                  </a:lnTo>
                  <a:lnTo>
                    <a:pt x="580" y="513"/>
                  </a:lnTo>
                  <a:lnTo>
                    <a:pt x="506" y="489"/>
                  </a:lnTo>
                  <a:lnTo>
                    <a:pt x="436" y="464"/>
                  </a:lnTo>
                  <a:lnTo>
                    <a:pt x="371" y="437"/>
                  </a:lnTo>
                  <a:lnTo>
                    <a:pt x="310" y="409"/>
                  </a:lnTo>
                  <a:lnTo>
                    <a:pt x="254" y="379"/>
                  </a:lnTo>
                  <a:lnTo>
                    <a:pt x="203" y="348"/>
                  </a:lnTo>
                  <a:lnTo>
                    <a:pt x="157" y="316"/>
                  </a:lnTo>
                  <a:lnTo>
                    <a:pt x="116" y="283"/>
                  </a:lnTo>
                  <a:lnTo>
                    <a:pt x="82" y="249"/>
                  </a:lnTo>
                  <a:lnTo>
                    <a:pt x="53" y="214"/>
                  </a:lnTo>
                  <a:lnTo>
                    <a:pt x="30" y="178"/>
                  </a:lnTo>
                  <a:lnTo>
                    <a:pt x="13" y="141"/>
                  </a:lnTo>
                  <a:lnTo>
                    <a:pt x="3" y="103"/>
                  </a:lnTo>
                  <a:lnTo>
                    <a:pt x="0" y="65"/>
                  </a:lnTo>
                  <a:lnTo>
                    <a:pt x="3" y="32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737572"/>
                </a:solidFill>
                <a:latin typeface="Roboto"/>
              </a:endParaRPr>
            </a:p>
          </p:txBody>
        </p:sp>
      </p:grpSp>
      <p:sp>
        <p:nvSpPr>
          <p:cNvPr id="25" name="Freeform 169">
            <a:extLst>
              <a:ext uri="{FF2B5EF4-FFF2-40B4-BE49-F238E27FC236}">
                <a16:creationId xmlns:a16="http://schemas.microsoft.com/office/drawing/2014/main" id="{686C8C6F-D72A-4CF8-8DA2-69554B5D1FF1}"/>
              </a:ext>
            </a:extLst>
          </p:cNvPr>
          <p:cNvSpPr>
            <a:spLocks noEditPoints="1"/>
          </p:cNvSpPr>
          <p:nvPr/>
        </p:nvSpPr>
        <p:spPr bwMode="auto">
          <a:xfrm>
            <a:off x="3306822" y="4090514"/>
            <a:ext cx="448865" cy="331757"/>
          </a:xfrm>
          <a:custGeom>
            <a:avLst/>
            <a:gdLst>
              <a:gd name="T0" fmla="*/ 0 w 3240"/>
              <a:gd name="T1" fmla="*/ 2415 h 2817"/>
              <a:gd name="T2" fmla="*/ 1240 w 3240"/>
              <a:gd name="T3" fmla="*/ 2415 h 2817"/>
              <a:gd name="T4" fmla="*/ 1240 w 3240"/>
              <a:gd name="T5" fmla="*/ 2615 h 2817"/>
              <a:gd name="T6" fmla="*/ 2000 w 3240"/>
              <a:gd name="T7" fmla="*/ 2615 h 2817"/>
              <a:gd name="T8" fmla="*/ 2000 w 3240"/>
              <a:gd name="T9" fmla="*/ 2415 h 2817"/>
              <a:gd name="T10" fmla="*/ 3240 w 3240"/>
              <a:gd name="T11" fmla="*/ 2415 h 2817"/>
              <a:gd name="T12" fmla="*/ 3240 w 3240"/>
              <a:gd name="T13" fmla="*/ 2817 h 2817"/>
              <a:gd name="T14" fmla="*/ 0 w 3240"/>
              <a:gd name="T15" fmla="*/ 2817 h 2817"/>
              <a:gd name="T16" fmla="*/ 0 w 3240"/>
              <a:gd name="T17" fmla="*/ 2415 h 2817"/>
              <a:gd name="T18" fmla="*/ 2053 w 3240"/>
              <a:gd name="T19" fmla="*/ 761 h 2817"/>
              <a:gd name="T20" fmla="*/ 2374 w 3240"/>
              <a:gd name="T21" fmla="*/ 1102 h 2817"/>
              <a:gd name="T22" fmla="*/ 2048 w 3240"/>
              <a:gd name="T23" fmla="*/ 1450 h 2817"/>
              <a:gd name="T24" fmla="*/ 1927 w 3240"/>
              <a:gd name="T25" fmla="*/ 1321 h 2817"/>
              <a:gd name="T26" fmla="*/ 2132 w 3240"/>
              <a:gd name="T27" fmla="*/ 1102 h 2817"/>
              <a:gd name="T28" fmla="*/ 1933 w 3240"/>
              <a:gd name="T29" fmla="*/ 890 h 2817"/>
              <a:gd name="T30" fmla="*/ 2053 w 3240"/>
              <a:gd name="T31" fmla="*/ 761 h 2817"/>
              <a:gd name="T32" fmla="*/ 1187 w 3240"/>
              <a:gd name="T33" fmla="*/ 761 h 2817"/>
              <a:gd name="T34" fmla="*/ 1307 w 3240"/>
              <a:gd name="T35" fmla="*/ 890 h 2817"/>
              <a:gd name="T36" fmla="*/ 1108 w 3240"/>
              <a:gd name="T37" fmla="*/ 1102 h 2817"/>
              <a:gd name="T38" fmla="*/ 1313 w 3240"/>
              <a:gd name="T39" fmla="*/ 1321 h 2817"/>
              <a:gd name="T40" fmla="*/ 1193 w 3240"/>
              <a:gd name="T41" fmla="*/ 1450 h 2817"/>
              <a:gd name="T42" fmla="*/ 868 w 3240"/>
              <a:gd name="T43" fmla="*/ 1102 h 2817"/>
              <a:gd name="T44" fmla="*/ 1187 w 3240"/>
              <a:gd name="T45" fmla="*/ 761 h 2817"/>
              <a:gd name="T46" fmla="*/ 1747 w 3240"/>
              <a:gd name="T47" fmla="*/ 616 h 2817"/>
              <a:gd name="T48" fmla="*/ 1904 w 3240"/>
              <a:gd name="T49" fmla="*/ 689 h 2817"/>
              <a:gd name="T50" fmla="*/ 1539 w 3240"/>
              <a:gd name="T51" fmla="*/ 1595 h 2817"/>
              <a:gd name="T52" fmla="*/ 1382 w 3240"/>
              <a:gd name="T53" fmla="*/ 1522 h 2817"/>
              <a:gd name="T54" fmla="*/ 1747 w 3240"/>
              <a:gd name="T55" fmla="*/ 616 h 2817"/>
              <a:gd name="T56" fmla="*/ 542 w 3240"/>
              <a:gd name="T57" fmla="*/ 334 h 2817"/>
              <a:gd name="T58" fmla="*/ 542 w 3240"/>
              <a:gd name="T59" fmla="*/ 1880 h 2817"/>
              <a:gd name="T60" fmla="*/ 2698 w 3240"/>
              <a:gd name="T61" fmla="*/ 1880 h 2817"/>
              <a:gd name="T62" fmla="*/ 2698 w 3240"/>
              <a:gd name="T63" fmla="*/ 334 h 2817"/>
              <a:gd name="T64" fmla="*/ 542 w 3240"/>
              <a:gd name="T65" fmla="*/ 334 h 2817"/>
              <a:gd name="T66" fmla="*/ 230 w 3240"/>
              <a:gd name="T67" fmla="*/ 0 h 2817"/>
              <a:gd name="T68" fmla="*/ 3011 w 3240"/>
              <a:gd name="T69" fmla="*/ 0 h 2817"/>
              <a:gd name="T70" fmla="*/ 3011 w 3240"/>
              <a:gd name="T71" fmla="*/ 2213 h 2817"/>
              <a:gd name="T72" fmla="*/ 230 w 3240"/>
              <a:gd name="T73" fmla="*/ 2213 h 2817"/>
              <a:gd name="T74" fmla="*/ 230 w 3240"/>
              <a:gd name="T75" fmla="*/ 0 h 2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240" h="2817">
                <a:moveTo>
                  <a:pt x="0" y="2415"/>
                </a:moveTo>
                <a:lnTo>
                  <a:pt x="1240" y="2415"/>
                </a:lnTo>
                <a:lnTo>
                  <a:pt x="1240" y="2615"/>
                </a:lnTo>
                <a:lnTo>
                  <a:pt x="2000" y="2615"/>
                </a:lnTo>
                <a:lnTo>
                  <a:pt x="2000" y="2415"/>
                </a:lnTo>
                <a:lnTo>
                  <a:pt x="3240" y="2415"/>
                </a:lnTo>
                <a:lnTo>
                  <a:pt x="3240" y="2817"/>
                </a:lnTo>
                <a:lnTo>
                  <a:pt x="0" y="2817"/>
                </a:lnTo>
                <a:lnTo>
                  <a:pt x="0" y="2415"/>
                </a:lnTo>
                <a:close/>
                <a:moveTo>
                  <a:pt x="2053" y="761"/>
                </a:moveTo>
                <a:lnTo>
                  <a:pt x="2374" y="1102"/>
                </a:lnTo>
                <a:lnTo>
                  <a:pt x="2048" y="1450"/>
                </a:lnTo>
                <a:lnTo>
                  <a:pt x="1927" y="1321"/>
                </a:lnTo>
                <a:lnTo>
                  <a:pt x="2132" y="1102"/>
                </a:lnTo>
                <a:lnTo>
                  <a:pt x="1933" y="890"/>
                </a:lnTo>
                <a:lnTo>
                  <a:pt x="2053" y="761"/>
                </a:lnTo>
                <a:close/>
                <a:moveTo>
                  <a:pt x="1187" y="761"/>
                </a:moveTo>
                <a:lnTo>
                  <a:pt x="1307" y="890"/>
                </a:lnTo>
                <a:lnTo>
                  <a:pt x="1108" y="1102"/>
                </a:lnTo>
                <a:lnTo>
                  <a:pt x="1313" y="1321"/>
                </a:lnTo>
                <a:lnTo>
                  <a:pt x="1193" y="1450"/>
                </a:lnTo>
                <a:lnTo>
                  <a:pt x="868" y="1102"/>
                </a:lnTo>
                <a:lnTo>
                  <a:pt x="1187" y="761"/>
                </a:lnTo>
                <a:close/>
                <a:moveTo>
                  <a:pt x="1747" y="616"/>
                </a:moveTo>
                <a:lnTo>
                  <a:pt x="1904" y="689"/>
                </a:lnTo>
                <a:lnTo>
                  <a:pt x="1539" y="1595"/>
                </a:lnTo>
                <a:lnTo>
                  <a:pt x="1382" y="1522"/>
                </a:lnTo>
                <a:lnTo>
                  <a:pt x="1747" y="616"/>
                </a:lnTo>
                <a:close/>
                <a:moveTo>
                  <a:pt x="542" y="334"/>
                </a:moveTo>
                <a:lnTo>
                  <a:pt x="542" y="1880"/>
                </a:lnTo>
                <a:lnTo>
                  <a:pt x="2698" y="1880"/>
                </a:lnTo>
                <a:lnTo>
                  <a:pt x="2698" y="334"/>
                </a:lnTo>
                <a:lnTo>
                  <a:pt x="542" y="334"/>
                </a:lnTo>
                <a:close/>
                <a:moveTo>
                  <a:pt x="230" y="0"/>
                </a:moveTo>
                <a:lnTo>
                  <a:pt x="3011" y="0"/>
                </a:lnTo>
                <a:lnTo>
                  <a:pt x="3011" y="2213"/>
                </a:lnTo>
                <a:lnTo>
                  <a:pt x="230" y="2213"/>
                </a:lnTo>
                <a:lnTo>
                  <a:pt x="230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srgbClr val="737572"/>
              </a:solidFill>
              <a:latin typeface="Roboto"/>
              <a:ea typeface="+mn-ea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367D9EF-96A8-4CDD-8EE3-D6E8FEC14139}"/>
              </a:ext>
            </a:extLst>
          </p:cNvPr>
          <p:cNvGrpSpPr/>
          <p:nvPr/>
        </p:nvGrpSpPr>
        <p:grpSpPr>
          <a:xfrm>
            <a:off x="7562993" y="4044239"/>
            <a:ext cx="452320" cy="413554"/>
            <a:chOff x="8494713" y="2724150"/>
            <a:chExt cx="512762" cy="463551"/>
          </a:xfrm>
          <a:solidFill>
            <a:srgbClr val="EE8A12"/>
          </a:solidFill>
        </p:grpSpPr>
        <p:sp>
          <p:nvSpPr>
            <p:cNvPr id="27" name="Freeform 158">
              <a:extLst>
                <a:ext uri="{FF2B5EF4-FFF2-40B4-BE49-F238E27FC236}">
                  <a16:creationId xmlns:a16="http://schemas.microsoft.com/office/drawing/2014/main" id="{BD4D5374-AC37-4BCC-97FC-D958141A2C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4713" y="2925763"/>
              <a:ext cx="512762" cy="261938"/>
            </a:xfrm>
            <a:custGeom>
              <a:avLst/>
              <a:gdLst>
                <a:gd name="T0" fmla="*/ 0 w 3229"/>
                <a:gd name="T1" fmla="*/ 0 h 1652"/>
                <a:gd name="T2" fmla="*/ 1191 w 3229"/>
                <a:gd name="T3" fmla="*/ 363 h 1652"/>
                <a:gd name="T4" fmla="*/ 1191 w 3229"/>
                <a:gd name="T5" fmla="*/ 621 h 1652"/>
                <a:gd name="T6" fmla="*/ 2038 w 3229"/>
                <a:gd name="T7" fmla="*/ 621 h 1652"/>
                <a:gd name="T8" fmla="*/ 2038 w 3229"/>
                <a:gd name="T9" fmla="*/ 363 h 1652"/>
                <a:gd name="T10" fmla="*/ 3229 w 3229"/>
                <a:gd name="T11" fmla="*/ 0 h 1652"/>
                <a:gd name="T12" fmla="*/ 3229 w 3229"/>
                <a:gd name="T13" fmla="*/ 1652 h 1652"/>
                <a:gd name="T14" fmla="*/ 0 w 3229"/>
                <a:gd name="T15" fmla="*/ 1652 h 1652"/>
                <a:gd name="T16" fmla="*/ 0 w 3229"/>
                <a:gd name="T17" fmla="*/ 0 h 1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29" h="1652">
                  <a:moveTo>
                    <a:pt x="0" y="0"/>
                  </a:moveTo>
                  <a:lnTo>
                    <a:pt x="1191" y="363"/>
                  </a:lnTo>
                  <a:lnTo>
                    <a:pt x="1191" y="621"/>
                  </a:lnTo>
                  <a:lnTo>
                    <a:pt x="2038" y="621"/>
                  </a:lnTo>
                  <a:lnTo>
                    <a:pt x="2038" y="363"/>
                  </a:lnTo>
                  <a:lnTo>
                    <a:pt x="3229" y="0"/>
                  </a:lnTo>
                  <a:lnTo>
                    <a:pt x="3229" y="1652"/>
                  </a:lnTo>
                  <a:lnTo>
                    <a:pt x="0" y="165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350">
                <a:solidFill>
                  <a:srgbClr val="737572"/>
                </a:solidFill>
                <a:latin typeface="Roboto"/>
                <a:ea typeface="+mn-ea"/>
              </a:endParaRPr>
            </a:p>
          </p:txBody>
        </p:sp>
        <p:sp>
          <p:nvSpPr>
            <p:cNvPr id="28" name="Freeform 159">
              <a:extLst>
                <a:ext uri="{FF2B5EF4-FFF2-40B4-BE49-F238E27FC236}">
                  <a16:creationId xmlns:a16="http://schemas.microsoft.com/office/drawing/2014/main" id="{8F328452-A230-435E-8673-98F0B356AF9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94713" y="2724150"/>
              <a:ext cx="512762" cy="227013"/>
            </a:xfrm>
            <a:custGeom>
              <a:avLst/>
              <a:gdLst>
                <a:gd name="T0" fmla="*/ 1164 w 3229"/>
                <a:gd name="T1" fmla="*/ 352 h 1428"/>
                <a:gd name="T2" fmla="*/ 1164 w 3229"/>
                <a:gd name="T3" fmla="*/ 638 h 1428"/>
                <a:gd name="T4" fmla="*/ 2065 w 3229"/>
                <a:gd name="T5" fmla="*/ 638 h 1428"/>
                <a:gd name="T6" fmla="*/ 2065 w 3229"/>
                <a:gd name="T7" fmla="*/ 352 h 1428"/>
                <a:gd name="T8" fmla="*/ 1164 w 3229"/>
                <a:gd name="T9" fmla="*/ 352 h 1428"/>
                <a:gd name="T10" fmla="*/ 809 w 3229"/>
                <a:gd name="T11" fmla="*/ 0 h 1428"/>
                <a:gd name="T12" fmla="*/ 2420 w 3229"/>
                <a:gd name="T13" fmla="*/ 0 h 1428"/>
                <a:gd name="T14" fmla="*/ 2420 w 3229"/>
                <a:gd name="T15" fmla="*/ 638 h 1428"/>
                <a:gd name="T16" fmla="*/ 3229 w 3229"/>
                <a:gd name="T17" fmla="*/ 638 h 1428"/>
                <a:gd name="T18" fmla="*/ 3229 w 3229"/>
                <a:gd name="T19" fmla="*/ 1059 h 1428"/>
                <a:gd name="T20" fmla="*/ 2038 w 3229"/>
                <a:gd name="T21" fmla="*/ 1428 h 1428"/>
                <a:gd name="T22" fmla="*/ 2038 w 3229"/>
                <a:gd name="T23" fmla="*/ 1370 h 1428"/>
                <a:gd name="T24" fmla="*/ 1191 w 3229"/>
                <a:gd name="T25" fmla="*/ 1370 h 1428"/>
                <a:gd name="T26" fmla="*/ 1191 w 3229"/>
                <a:gd name="T27" fmla="*/ 1428 h 1428"/>
                <a:gd name="T28" fmla="*/ 0 w 3229"/>
                <a:gd name="T29" fmla="*/ 1059 h 1428"/>
                <a:gd name="T30" fmla="*/ 0 w 3229"/>
                <a:gd name="T31" fmla="*/ 638 h 1428"/>
                <a:gd name="T32" fmla="*/ 809 w 3229"/>
                <a:gd name="T33" fmla="*/ 638 h 1428"/>
                <a:gd name="T34" fmla="*/ 809 w 3229"/>
                <a:gd name="T35" fmla="*/ 0 h 1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29" h="1428">
                  <a:moveTo>
                    <a:pt x="1164" y="352"/>
                  </a:moveTo>
                  <a:lnTo>
                    <a:pt x="1164" y="638"/>
                  </a:lnTo>
                  <a:lnTo>
                    <a:pt x="2065" y="638"/>
                  </a:lnTo>
                  <a:lnTo>
                    <a:pt x="2065" y="352"/>
                  </a:lnTo>
                  <a:lnTo>
                    <a:pt x="1164" y="352"/>
                  </a:lnTo>
                  <a:close/>
                  <a:moveTo>
                    <a:pt x="809" y="0"/>
                  </a:moveTo>
                  <a:lnTo>
                    <a:pt x="2420" y="0"/>
                  </a:lnTo>
                  <a:lnTo>
                    <a:pt x="2420" y="638"/>
                  </a:lnTo>
                  <a:lnTo>
                    <a:pt x="3229" y="638"/>
                  </a:lnTo>
                  <a:lnTo>
                    <a:pt x="3229" y="1059"/>
                  </a:lnTo>
                  <a:lnTo>
                    <a:pt x="2038" y="1428"/>
                  </a:lnTo>
                  <a:lnTo>
                    <a:pt x="2038" y="1370"/>
                  </a:lnTo>
                  <a:lnTo>
                    <a:pt x="1191" y="1370"/>
                  </a:lnTo>
                  <a:lnTo>
                    <a:pt x="1191" y="1428"/>
                  </a:lnTo>
                  <a:lnTo>
                    <a:pt x="0" y="1059"/>
                  </a:lnTo>
                  <a:lnTo>
                    <a:pt x="0" y="638"/>
                  </a:lnTo>
                  <a:lnTo>
                    <a:pt x="809" y="638"/>
                  </a:lnTo>
                  <a:lnTo>
                    <a:pt x="80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350">
                <a:solidFill>
                  <a:srgbClr val="737572"/>
                </a:solidFill>
                <a:latin typeface="Roboto"/>
                <a:ea typeface="+mn-ea"/>
              </a:endParaRPr>
            </a:p>
          </p:txBody>
        </p:sp>
      </p:grpSp>
      <p:sp>
        <p:nvSpPr>
          <p:cNvPr id="29" name="Freeform 151">
            <a:extLst>
              <a:ext uri="{FF2B5EF4-FFF2-40B4-BE49-F238E27FC236}">
                <a16:creationId xmlns:a16="http://schemas.microsoft.com/office/drawing/2014/main" id="{F9A9CE4D-3D96-463F-B0D6-99513B8E3AF2}"/>
              </a:ext>
            </a:extLst>
          </p:cNvPr>
          <p:cNvSpPr>
            <a:spLocks noEditPoints="1"/>
          </p:cNvSpPr>
          <p:nvPr/>
        </p:nvSpPr>
        <p:spPr bwMode="auto">
          <a:xfrm>
            <a:off x="5468457" y="4044239"/>
            <a:ext cx="415414" cy="388033"/>
          </a:xfrm>
          <a:custGeom>
            <a:avLst/>
            <a:gdLst>
              <a:gd name="T0" fmla="*/ 2009 w 3479"/>
              <a:gd name="T1" fmla="*/ 2440 h 2958"/>
              <a:gd name="T2" fmla="*/ 96 w 3479"/>
              <a:gd name="T3" fmla="*/ 2862 h 2958"/>
              <a:gd name="T4" fmla="*/ 414 w 3479"/>
              <a:gd name="T5" fmla="*/ 2192 h 2958"/>
              <a:gd name="T6" fmla="*/ 2489 w 3479"/>
              <a:gd name="T7" fmla="*/ 1998 h 2958"/>
              <a:gd name="T8" fmla="*/ 2984 w 3479"/>
              <a:gd name="T9" fmla="*/ 1961 h 2958"/>
              <a:gd name="T10" fmla="*/ 2969 w 3479"/>
              <a:gd name="T11" fmla="*/ 2424 h 2958"/>
              <a:gd name="T12" fmla="*/ 2511 w 3479"/>
              <a:gd name="T13" fmla="*/ 1961 h 2958"/>
              <a:gd name="T14" fmla="*/ 2027 w 3479"/>
              <a:gd name="T15" fmla="*/ 2103 h 2958"/>
              <a:gd name="T16" fmla="*/ 1929 w 3479"/>
              <a:gd name="T17" fmla="*/ 2027 h 2958"/>
              <a:gd name="T18" fmla="*/ 1926 w 3479"/>
              <a:gd name="T19" fmla="*/ 2132 h 2958"/>
              <a:gd name="T20" fmla="*/ 678 w 3479"/>
              <a:gd name="T21" fmla="*/ 1961 h 2958"/>
              <a:gd name="T22" fmla="*/ 678 w 3479"/>
              <a:gd name="T23" fmla="*/ 1961 h 2958"/>
              <a:gd name="T24" fmla="*/ 527 w 3479"/>
              <a:gd name="T25" fmla="*/ 2152 h 2958"/>
              <a:gd name="T26" fmla="*/ 2027 w 3479"/>
              <a:gd name="T27" fmla="*/ 1901 h 2958"/>
              <a:gd name="T28" fmla="*/ 3024 w 3479"/>
              <a:gd name="T29" fmla="*/ 1879 h 2958"/>
              <a:gd name="T30" fmla="*/ 2969 w 3479"/>
              <a:gd name="T31" fmla="*/ 1946 h 2958"/>
              <a:gd name="T32" fmla="*/ 1386 w 3479"/>
              <a:gd name="T33" fmla="*/ 1711 h 2958"/>
              <a:gd name="T34" fmla="*/ 1528 w 3479"/>
              <a:gd name="T35" fmla="*/ 1776 h 2958"/>
              <a:gd name="T36" fmla="*/ 1205 w 3479"/>
              <a:gd name="T37" fmla="*/ 1708 h 2958"/>
              <a:gd name="T38" fmla="*/ 1294 w 3479"/>
              <a:gd name="T39" fmla="*/ 1526 h 2958"/>
              <a:gd name="T40" fmla="*/ 2771 w 3479"/>
              <a:gd name="T41" fmla="*/ 1885 h 2958"/>
              <a:gd name="T42" fmla="*/ 2027 w 3479"/>
              <a:gd name="T43" fmla="*/ 1837 h 2958"/>
              <a:gd name="T44" fmla="*/ 1912 w 3479"/>
              <a:gd name="T45" fmla="*/ 1886 h 2958"/>
              <a:gd name="T46" fmla="*/ 1409 w 3479"/>
              <a:gd name="T47" fmla="*/ 1663 h 2958"/>
              <a:gd name="T48" fmla="*/ 1132 w 3479"/>
              <a:gd name="T49" fmla="*/ 1503 h 2958"/>
              <a:gd name="T50" fmla="*/ 369 w 3479"/>
              <a:gd name="T51" fmla="*/ 2149 h 2958"/>
              <a:gd name="T52" fmla="*/ 447 w 3479"/>
              <a:gd name="T53" fmla="*/ 1898 h 2958"/>
              <a:gd name="T54" fmla="*/ 3080 w 3479"/>
              <a:gd name="T55" fmla="*/ 1848 h 2958"/>
              <a:gd name="T56" fmla="*/ 2984 w 3479"/>
              <a:gd name="T57" fmla="*/ 2076 h 2958"/>
              <a:gd name="T58" fmla="*/ 496 w 3479"/>
              <a:gd name="T59" fmla="*/ 1347 h 2958"/>
              <a:gd name="T60" fmla="*/ 2025 w 3479"/>
              <a:gd name="T61" fmla="*/ 1467 h 2958"/>
              <a:gd name="T62" fmla="*/ 405 w 3479"/>
              <a:gd name="T63" fmla="*/ 1263 h 2958"/>
              <a:gd name="T64" fmla="*/ 543 w 3479"/>
              <a:gd name="T65" fmla="*/ 1117 h 2958"/>
              <a:gd name="T66" fmla="*/ 2840 w 3479"/>
              <a:gd name="T67" fmla="*/ 1206 h 2958"/>
              <a:gd name="T68" fmla="*/ 2092 w 3479"/>
              <a:gd name="T69" fmla="*/ 1134 h 2958"/>
              <a:gd name="T70" fmla="*/ 1890 w 3479"/>
              <a:gd name="T71" fmla="*/ 1134 h 2958"/>
              <a:gd name="T72" fmla="*/ 2996 w 3479"/>
              <a:gd name="T73" fmla="*/ 1069 h 2958"/>
              <a:gd name="T74" fmla="*/ 2853 w 3479"/>
              <a:gd name="T75" fmla="*/ 1142 h 2958"/>
              <a:gd name="T76" fmla="*/ 2505 w 3479"/>
              <a:gd name="T77" fmla="*/ 1005 h 2958"/>
              <a:gd name="T78" fmla="*/ 1875 w 3479"/>
              <a:gd name="T79" fmla="*/ 1017 h 2958"/>
              <a:gd name="T80" fmla="*/ 1849 w 3479"/>
              <a:gd name="T81" fmla="*/ 1217 h 2958"/>
              <a:gd name="T82" fmla="*/ 1250 w 3479"/>
              <a:gd name="T83" fmla="*/ 1453 h 2958"/>
              <a:gd name="T84" fmla="*/ 615 w 3479"/>
              <a:gd name="T85" fmla="*/ 1260 h 2958"/>
              <a:gd name="T86" fmla="*/ 2874 w 3479"/>
              <a:gd name="T87" fmla="*/ 953 h 2958"/>
              <a:gd name="T88" fmla="*/ 1048 w 3479"/>
              <a:gd name="T89" fmla="*/ 880 h 2958"/>
              <a:gd name="T90" fmla="*/ 1109 w 3479"/>
              <a:gd name="T91" fmla="*/ 876 h 2958"/>
              <a:gd name="T92" fmla="*/ 1169 w 3479"/>
              <a:gd name="T93" fmla="*/ 658 h 2958"/>
              <a:gd name="T94" fmla="*/ 1259 w 3479"/>
              <a:gd name="T95" fmla="*/ 840 h 2958"/>
              <a:gd name="T96" fmla="*/ 3046 w 3479"/>
              <a:gd name="T97" fmla="*/ 969 h 2958"/>
              <a:gd name="T98" fmla="*/ 2984 w 3479"/>
              <a:gd name="T99" fmla="*/ 1191 h 2958"/>
              <a:gd name="T100" fmla="*/ 2897 w 3479"/>
              <a:gd name="T101" fmla="*/ 887 h 2958"/>
              <a:gd name="T102" fmla="*/ 1544 w 3479"/>
              <a:gd name="T103" fmla="*/ 888 h 2958"/>
              <a:gd name="T104" fmla="*/ 1124 w 3479"/>
              <a:gd name="T105" fmla="*/ 610 h 2958"/>
              <a:gd name="T106" fmla="*/ 1368 w 3479"/>
              <a:gd name="T107" fmla="*/ 808 h 2958"/>
              <a:gd name="T108" fmla="*/ 2984 w 3479"/>
              <a:gd name="T109" fmla="*/ 526 h 2958"/>
              <a:gd name="T110" fmla="*/ 2489 w 3479"/>
              <a:gd name="T111" fmla="*/ 510 h 2958"/>
              <a:gd name="T112" fmla="*/ 584 w 3479"/>
              <a:gd name="T113" fmla="*/ 510 h 2958"/>
              <a:gd name="T114" fmla="*/ 303 w 3479"/>
              <a:gd name="T115" fmla="*/ 1184 h 2958"/>
              <a:gd name="T116" fmla="*/ 568 w 3479"/>
              <a:gd name="T117" fmla="*/ 1005 h 2958"/>
              <a:gd name="T118" fmla="*/ 0 w 3479"/>
              <a:gd name="T119" fmla="*/ 0 h 29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479" h="2958">
                <a:moveTo>
                  <a:pt x="2505" y="2440"/>
                </a:moveTo>
                <a:lnTo>
                  <a:pt x="2505" y="2862"/>
                </a:lnTo>
                <a:lnTo>
                  <a:pt x="2969" y="2862"/>
                </a:lnTo>
                <a:lnTo>
                  <a:pt x="2969" y="2440"/>
                </a:lnTo>
                <a:lnTo>
                  <a:pt x="2505" y="2440"/>
                </a:lnTo>
                <a:close/>
                <a:moveTo>
                  <a:pt x="2025" y="2440"/>
                </a:moveTo>
                <a:lnTo>
                  <a:pt x="2025" y="2862"/>
                </a:lnTo>
                <a:lnTo>
                  <a:pt x="2489" y="2862"/>
                </a:lnTo>
                <a:lnTo>
                  <a:pt x="2489" y="2440"/>
                </a:lnTo>
                <a:lnTo>
                  <a:pt x="2025" y="2440"/>
                </a:lnTo>
                <a:close/>
                <a:moveTo>
                  <a:pt x="1544" y="2440"/>
                </a:moveTo>
                <a:lnTo>
                  <a:pt x="1544" y="2862"/>
                </a:lnTo>
                <a:lnTo>
                  <a:pt x="2009" y="2862"/>
                </a:lnTo>
                <a:lnTo>
                  <a:pt x="2009" y="2440"/>
                </a:lnTo>
                <a:lnTo>
                  <a:pt x="1544" y="2440"/>
                </a:lnTo>
                <a:close/>
                <a:moveTo>
                  <a:pt x="1064" y="2440"/>
                </a:moveTo>
                <a:lnTo>
                  <a:pt x="1064" y="2862"/>
                </a:lnTo>
                <a:lnTo>
                  <a:pt x="1528" y="2862"/>
                </a:lnTo>
                <a:lnTo>
                  <a:pt x="1528" y="2440"/>
                </a:lnTo>
                <a:lnTo>
                  <a:pt x="1064" y="2440"/>
                </a:lnTo>
                <a:close/>
                <a:moveTo>
                  <a:pt x="584" y="2440"/>
                </a:moveTo>
                <a:lnTo>
                  <a:pt x="584" y="2862"/>
                </a:lnTo>
                <a:lnTo>
                  <a:pt x="1048" y="2862"/>
                </a:lnTo>
                <a:lnTo>
                  <a:pt x="1048" y="2440"/>
                </a:lnTo>
                <a:lnTo>
                  <a:pt x="584" y="2440"/>
                </a:lnTo>
                <a:close/>
                <a:moveTo>
                  <a:pt x="100" y="2425"/>
                </a:moveTo>
                <a:lnTo>
                  <a:pt x="96" y="2429"/>
                </a:lnTo>
                <a:lnTo>
                  <a:pt x="96" y="2862"/>
                </a:lnTo>
                <a:lnTo>
                  <a:pt x="568" y="2862"/>
                </a:lnTo>
                <a:lnTo>
                  <a:pt x="568" y="2440"/>
                </a:lnTo>
                <a:lnTo>
                  <a:pt x="100" y="2440"/>
                </a:lnTo>
                <a:lnTo>
                  <a:pt x="100" y="2425"/>
                </a:lnTo>
                <a:close/>
                <a:moveTo>
                  <a:pt x="390" y="2173"/>
                </a:moveTo>
                <a:lnTo>
                  <a:pt x="101" y="2424"/>
                </a:lnTo>
                <a:lnTo>
                  <a:pt x="568" y="2424"/>
                </a:lnTo>
                <a:lnTo>
                  <a:pt x="568" y="2205"/>
                </a:lnTo>
                <a:lnTo>
                  <a:pt x="548" y="2212"/>
                </a:lnTo>
                <a:lnTo>
                  <a:pt x="526" y="2217"/>
                </a:lnTo>
                <a:lnTo>
                  <a:pt x="504" y="2218"/>
                </a:lnTo>
                <a:lnTo>
                  <a:pt x="471" y="2215"/>
                </a:lnTo>
                <a:lnTo>
                  <a:pt x="442" y="2205"/>
                </a:lnTo>
                <a:lnTo>
                  <a:pt x="414" y="2192"/>
                </a:lnTo>
                <a:lnTo>
                  <a:pt x="390" y="2173"/>
                </a:lnTo>
                <a:close/>
                <a:moveTo>
                  <a:pt x="2489" y="1998"/>
                </a:moveTo>
                <a:lnTo>
                  <a:pt x="2185" y="2050"/>
                </a:lnTo>
                <a:lnTo>
                  <a:pt x="2173" y="2077"/>
                </a:lnTo>
                <a:lnTo>
                  <a:pt x="2158" y="2102"/>
                </a:lnTo>
                <a:lnTo>
                  <a:pt x="2138" y="2124"/>
                </a:lnTo>
                <a:lnTo>
                  <a:pt x="2114" y="2142"/>
                </a:lnTo>
                <a:lnTo>
                  <a:pt x="2087" y="2156"/>
                </a:lnTo>
                <a:lnTo>
                  <a:pt x="2058" y="2164"/>
                </a:lnTo>
                <a:lnTo>
                  <a:pt x="2027" y="2167"/>
                </a:lnTo>
                <a:lnTo>
                  <a:pt x="2025" y="2166"/>
                </a:lnTo>
                <a:lnTo>
                  <a:pt x="2025" y="2424"/>
                </a:lnTo>
                <a:lnTo>
                  <a:pt x="2489" y="2424"/>
                </a:lnTo>
                <a:lnTo>
                  <a:pt x="2489" y="1998"/>
                </a:lnTo>
                <a:close/>
                <a:moveTo>
                  <a:pt x="584" y="1993"/>
                </a:moveTo>
                <a:lnTo>
                  <a:pt x="584" y="2114"/>
                </a:lnTo>
                <a:lnTo>
                  <a:pt x="596" y="2096"/>
                </a:lnTo>
                <a:lnTo>
                  <a:pt x="602" y="2075"/>
                </a:lnTo>
                <a:lnTo>
                  <a:pt x="605" y="2053"/>
                </a:lnTo>
                <a:lnTo>
                  <a:pt x="602" y="2031"/>
                </a:lnTo>
                <a:lnTo>
                  <a:pt x="596" y="2011"/>
                </a:lnTo>
                <a:lnTo>
                  <a:pt x="584" y="1993"/>
                </a:lnTo>
                <a:close/>
                <a:moveTo>
                  <a:pt x="2984" y="1961"/>
                </a:moveTo>
                <a:lnTo>
                  <a:pt x="2984" y="2007"/>
                </a:lnTo>
                <a:lnTo>
                  <a:pt x="3001" y="1994"/>
                </a:lnTo>
                <a:lnTo>
                  <a:pt x="3014" y="1979"/>
                </a:lnTo>
                <a:lnTo>
                  <a:pt x="3024" y="1961"/>
                </a:lnTo>
                <a:lnTo>
                  <a:pt x="2984" y="1961"/>
                </a:lnTo>
                <a:close/>
                <a:moveTo>
                  <a:pt x="2840" y="1961"/>
                </a:moveTo>
                <a:lnTo>
                  <a:pt x="2851" y="1981"/>
                </a:lnTo>
                <a:lnTo>
                  <a:pt x="2867" y="1998"/>
                </a:lnTo>
                <a:lnTo>
                  <a:pt x="2887" y="2011"/>
                </a:lnTo>
                <a:lnTo>
                  <a:pt x="2908" y="2018"/>
                </a:lnTo>
                <a:lnTo>
                  <a:pt x="2933" y="2021"/>
                </a:lnTo>
                <a:lnTo>
                  <a:pt x="2951" y="2019"/>
                </a:lnTo>
                <a:lnTo>
                  <a:pt x="2969" y="2014"/>
                </a:lnTo>
                <a:lnTo>
                  <a:pt x="2969" y="1961"/>
                </a:lnTo>
                <a:lnTo>
                  <a:pt x="2840" y="1961"/>
                </a:lnTo>
                <a:close/>
                <a:moveTo>
                  <a:pt x="2701" y="1961"/>
                </a:moveTo>
                <a:lnTo>
                  <a:pt x="2505" y="1995"/>
                </a:lnTo>
                <a:lnTo>
                  <a:pt x="2505" y="2424"/>
                </a:lnTo>
                <a:lnTo>
                  <a:pt x="2969" y="2424"/>
                </a:lnTo>
                <a:lnTo>
                  <a:pt x="2969" y="2081"/>
                </a:lnTo>
                <a:lnTo>
                  <a:pt x="2951" y="2084"/>
                </a:lnTo>
                <a:lnTo>
                  <a:pt x="2933" y="2085"/>
                </a:lnTo>
                <a:lnTo>
                  <a:pt x="2900" y="2082"/>
                </a:lnTo>
                <a:lnTo>
                  <a:pt x="2870" y="2073"/>
                </a:lnTo>
                <a:lnTo>
                  <a:pt x="2843" y="2059"/>
                </a:lnTo>
                <a:lnTo>
                  <a:pt x="2820" y="2040"/>
                </a:lnTo>
                <a:lnTo>
                  <a:pt x="2800" y="2017"/>
                </a:lnTo>
                <a:lnTo>
                  <a:pt x="2784" y="1991"/>
                </a:lnTo>
                <a:lnTo>
                  <a:pt x="2773" y="1961"/>
                </a:lnTo>
                <a:lnTo>
                  <a:pt x="2701" y="1961"/>
                </a:lnTo>
                <a:close/>
                <a:moveTo>
                  <a:pt x="2505" y="1961"/>
                </a:moveTo>
                <a:lnTo>
                  <a:pt x="2505" y="1962"/>
                </a:lnTo>
                <a:lnTo>
                  <a:pt x="2511" y="1961"/>
                </a:lnTo>
                <a:lnTo>
                  <a:pt x="2505" y="1961"/>
                </a:lnTo>
                <a:close/>
                <a:moveTo>
                  <a:pt x="2186" y="1961"/>
                </a:moveTo>
                <a:lnTo>
                  <a:pt x="2190" y="1981"/>
                </a:lnTo>
                <a:lnTo>
                  <a:pt x="2192" y="2002"/>
                </a:lnTo>
                <a:lnTo>
                  <a:pt x="2192" y="2007"/>
                </a:lnTo>
                <a:lnTo>
                  <a:pt x="2191" y="2012"/>
                </a:lnTo>
                <a:lnTo>
                  <a:pt x="2191" y="2016"/>
                </a:lnTo>
                <a:lnTo>
                  <a:pt x="2489" y="1966"/>
                </a:lnTo>
                <a:lnTo>
                  <a:pt x="2489" y="1961"/>
                </a:lnTo>
                <a:lnTo>
                  <a:pt x="2186" y="1961"/>
                </a:lnTo>
                <a:close/>
                <a:moveTo>
                  <a:pt x="2025" y="1961"/>
                </a:moveTo>
                <a:lnTo>
                  <a:pt x="2025" y="2103"/>
                </a:lnTo>
                <a:lnTo>
                  <a:pt x="2026" y="2103"/>
                </a:lnTo>
                <a:lnTo>
                  <a:pt x="2027" y="2103"/>
                </a:lnTo>
                <a:lnTo>
                  <a:pt x="2050" y="2100"/>
                </a:lnTo>
                <a:lnTo>
                  <a:pt x="2071" y="2093"/>
                </a:lnTo>
                <a:lnTo>
                  <a:pt x="2090" y="2081"/>
                </a:lnTo>
                <a:lnTo>
                  <a:pt x="2106" y="2065"/>
                </a:lnTo>
                <a:lnTo>
                  <a:pt x="2118" y="2047"/>
                </a:lnTo>
                <a:lnTo>
                  <a:pt x="2126" y="2025"/>
                </a:lnTo>
                <a:lnTo>
                  <a:pt x="2128" y="2002"/>
                </a:lnTo>
                <a:lnTo>
                  <a:pt x="2126" y="1981"/>
                </a:lnTo>
                <a:lnTo>
                  <a:pt x="2120" y="1961"/>
                </a:lnTo>
                <a:lnTo>
                  <a:pt x="2025" y="1961"/>
                </a:lnTo>
                <a:close/>
                <a:moveTo>
                  <a:pt x="1934" y="1961"/>
                </a:moveTo>
                <a:lnTo>
                  <a:pt x="1928" y="1981"/>
                </a:lnTo>
                <a:lnTo>
                  <a:pt x="1926" y="2002"/>
                </a:lnTo>
                <a:lnTo>
                  <a:pt x="1929" y="2027"/>
                </a:lnTo>
                <a:lnTo>
                  <a:pt x="1936" y="2048"/>
                </a:lnTo>
                <a:lnTo>
                  <a:pt x="1950" y="2068"/>
                </a:lnTo>
                <a:lnTo>
                  <a:pt x="1966" y="2082"/>
                </a:lnTo>
                <a:lnTo>
                  <a:pt x="1986" y="2095"/>
                </a:lnTo>
                <a:lnTo>
                  <a:pt x="2009" y="2101"/>
                </a:lnTo>
                <a:lnTo>
                  <a:pt x="2009" y="1961"/>
                </a:lnTo>
                <a:lnTo>
                  <a:pt x="1934" y="1961"/>
                </a:lnTo>
                <a:close/>
                <a:moveTo>
                  <a:pt x="1544" y="1961"/>
                </a:moveTo>
                <a:lnTo>
                  <a:pt x="1544" y="2424"/>
                </a:lnTo>
                <a:lnTo>
                  <a:pt x="2009" y="2424"/>
                </a:lnTo>
                <a:lnTo>
                  <a:pt x="2009" y="2165"/>
                </a:lnTo>
                <a:lnTo>
                  <a:pt x="1978" y="2159"/>
                </a:lnTo>
                <a:lnTo>
                  <a:pt x="1951" y="2147"/>
                </a:lnTo>
                <a:lnTo>
                  <a:pt x="1926" y="2132"/>
                </a:lnTo>
                <a:lnTo>
                  <a:pt x="1905" y="2112"/>
                </a:lnTo>
                <a:lnTo>
                  <a:pt x="1887" y="2089"/>
                </a:lnTo>
                <a:lnTo>
                  <a:pt x="1873" y="2062"/>
                </a:lnTo>
                <a:lnTo>
                  <a:pt x="1864" y="2033"/>
                </a:lnTo>
                <a:lnTo>
                  <a:pt x="1861" y="2002"/>
                </a:lnTo>
                <a:lnTo>
                  <a:pt x="1863" y="1981"/>
                </a:lnTo>
                <a:lnTo>
                  <a:pt x="1868" y="1961"/>
                </a:lnTo>
                <a:lnTo>
                  <a:pt x="1544" y="1961"/>
                </a:lnTo>
                <a:close/>
                <a:moveTo>
                  <a:pt x="1064" y="1961"/>
                </a:moveTo>
                <a:lnTo>
                  <a:pt x="1064" y="2424"/>
                </a:lnTo>
                <a:lnTo>
                  <a:pt x="1528" y="2424"/>
                </a:lnTo>
                <a:lnTo>
                  <a:pt x="1528" y="1961"/>
                </a:lnTo>
                <a:lnTo>
                  <a:pt x="1064" y="1961"/>
                </a:lnTo>
                <a:close/>
                <a:moveTo>
                  <a:pt x="678" y="1961"/>
                </a:moveTo>
                <a:lnTo>
                  <a:pt x="650" y="1977"/>
                </a:lnTo>
                <a:lnTo>
                  <a:pt x="660" y="2000"/>
                </a:lnTo>
                <a:lnTo>
                  <a:pt x="666" y="2027"/>
                </a:lnTo>
                <a:lnTo>
                  <a:pt x="669" y="2053"/>
                </a:lnTo>
                <a:lnTo>
                  <a:pt x="666" y="2083"/>
                </a:lnTo>
                <a:lnTo>
                  <a:pt x="658" y="2112"/>
                </a:lnTo>
                <a:lnTo>
                  <a:pt x="645" y="2137"/>
                </a:lnTo>
                <a:lnTo>
                  <a:pt x="629" y="2160"/>
                </a:lnTo>
                <a:lnTo>
                  <a:pt x="608" y="2180"/>
                </a:lnTo>
                <a:lnTo>
                  <a:pt x="584" y="2196"/>
                </a:lnTo>
                <a:lnTo>
                  <a:pt x="584" y="2424"/>
                </a:lnTo>
                <a:lnTo>
                  <a:pt x="1048" y="2424"/>
                </a:lnTo>
                <a:lnTo>
                  <a:pt x="1048" y="1961"/>
                </a:lnTo>
                <a:lnTo>
                  <a:pt x="678" y="1961"/>
                </a:lnTo>
                <a:close/>
                <a:moveTo>
                  <a:pt x="462" y="1961"/>
                </a:moveTo>
                <a:lnTo>
                  <a:pt x="442" y="1973"/>
                </a:lnTo>
                <a:lnTo>
                  <a:pt x="426" y="1989"/>
                </a:lnTo>
                <a:lnTo>
                  <a:pt x="413" y="2008"/>
                </a:lnTo>
                <a:lnTo>
                  <a:pt x="405" y="2030"/>
                </a:lnTo>
                <a:lnTo>
                  <a:pt x="403" y="2053"/>
                </a:lnTo>
                <a:lnTo>
                  <a:pt x="405" y="2076"/>
                </a:lnTo>
                <a:lnTo>
                  <a:pt x="412" y="2098"/>
                </a:lnTo>
                <a:lnTo>
                  <a:pt x="425" y="2116"/>
                </a:lnTo>
                <a:lnTo>
                  <a:pt x="441" y="2132"/>
                </a:lnTo>
                <a:lnTo>
                  <a:pt x="460" y="2144"/>
                </a:lnTo>
                <a:lnTo>
                  <a:pt x="481" y="2152"/>
                </a:lnTo>
                <a:lnTo>
                  <a:pt x="504" y="2154"/>
                </a:lnTo>
                <a:lnTo>
                  <a:pt x="527" y="2152"/>
                </a:lnTo>
                <a:lnTo>
                  <a:pt x="549" y="2143"/>
                </a:lnTo>
                <a:lnTo>
                  <a:pt x="568" y="2131"/>
                </a:lnTo>
                <a:lnTo>
                  <a:pt x="568" y="1976"/>
                </a:lnTo>
                <a:lnTo>
                  <a:pt x="558" y="1968"/>
                </a:lnTo>
                <a:lnTo>
                  <a:pt x="546" y="1961"/>
                </a:lnTo>
                <a:lnTo>
                  <a:pt x="462" y="1961"/>
                </a:lnTo>
                <a:close/>
                <a:moveTo>
                  <a:pt x="2009" y="1904"/>
                </a:moveTo>
                <a:lnTo>
                  <a:pt x="1989" y="1909"/>
                </a:lnTo>
                <a:lnTo>
                  <a:pt x="1971" y="1918"/>
                </a:lnTo>
                <a:lnTo>
                  <a:pt x="1956" y="1931"/>
                </a:lnTo>
                <a:lnTo>
                  <a:pt x="1944" y="1946"/>
                </a:lnTo>
                <a:lnTo>
                  <a:pt x="2009" y="1946"/>
                </a:lnTo>
                <a:lnTo>
                  <a:pt x="2009" y="1904"/>
                </a:lnTo>
                <a:close/>
                <a:moveTo>
                  <a:pt x="2027" y="1901"/>
                </a:moveTo>
                <a:lnTo>
                  <a:pt x="2025" y="1901"/>
                </a:lnTo>
                <a:lnTo>
                  <a:pt x="2025" y="1946"/>
                </a:lnTo>
                <a:lnTo>
                  <a:pt x="2111" y="1946"/>
                </a:lnTo>
                <a:lnTo>
                  <a:pt x="2095" y="1928"/>
                </a:lnTo>
                <a:lnTo>
                  <a:pt x="2075" y="1913"/>
                </a:lnTo>
                <a:lnTo>
                  <a:pt x="2052" y="1905"/>
                </a:lnTo>
                <a:lnTo>
                  <a:pt x="2027" y="1901"/>
                </a:lnTo>
                <a:close/>
                <a:moveTo>
                  <a:pt x="2984" y="1834"/>
                </a:moveTo>
                <a:lnTo>
                  <a:pt x="2984" y="1946"/>
                </a:lnTo>
                <a:lnTo>
                  <a:pt x="3030" y="1946"/>
                </a:lnTo>
                <a:lnTo>
                  <a:pt x="3033" y="1933"/>
                </a:lnTo>
                <a:lnTo>
                  <a:pt x="3034" y="1920"/>
                </a:lnTo>
                <a:lnTo>
                  <a:pt x="3032" y="1899"/>
                </a:lnTo>
                <a:lnTo>
                  <a:pt x="3024" y="1879"/>
                </a:lnTo>
                <a:lnTo>
                  <a:pt x="3015" y="1861"/>
                </a:lnTo>
                <a:lnTo>
                  <a:pt x="3001" y="1846"/>
                </a:lnTo>
                <a:lnTo>
                  <a:pt x="2984" y="1834"/>
                </a:lnTo>
                <a:close/>
                <a:moveTo>
                  <a:pt x="2933" y="1819"/>
                </a:moveTo>
                <a:lnTo>
                  <a:pt x="2909" y="1822"/>
                </a:lnTo>
                <a:lnTo>
                  <a:pt x="2888" y="1830"/>
                </a:lnTo>
                <a:lnTo>
                  <a:pt x="2869" y="1842"/>
                </a:lnTo>
                <a:lnTo>
                  <a:pt x="2854" y="1857"/>
                </a:lnTo>
                <a:lnTo>
                  <a:pt x="2841" y="1876"/>
                </a:lnTo>
                <a:lnTo>
                  <a:pt x="2834" y="1897"/>
                </a:lnTo>
                <a:lnTo>
                  <a:pt x="2831" y="1920"/>
                </a:lnTo>
                <a:lnTo>
                  <a:pt x="2833" y="1933"/>
                </a:lnTo>
                <a:lnTo>
                  <a:pt x="2835" y="1946"/>
                </a:lnTo>
                <a:lnTo>
                  <a:pt x="2969" y="1946"/>
                </a:lnTo>
                <a:lnTo>
                  <a:pt x="2969" y="1826"/>
                </a:lnTo>
                <a:lnTo>
                  <a:pt x="2951" y="1820"/>
                </a:lnTo>
                <a:lnTo>
                  <a:pt x="2933" y="1819"/>
                </a:lnTo>
                <a:close/>
                <a:moveTo>
                  <a:pt x="1544" y="1784"/>
                </a:moveTo>
                <a:lnTo>
                  <a:pt x="1544" y="1946"/>
                </a:lnTo>
                <a:lnTo>
                  <a:pt x="1873" y="1946"/>
                </a:lnTo>
                <a:lnTo>
                  <a:pt x="1875" y="1939"/>
                </a:lnTo>
                <a:lnTo>
                  <a:pt x="1878" y="1933"/>
                </a:lnTo>
                <a:lnTo>
                  <a:pt x="1544" y="1784"/>
                </a:lnTo>
                <a:close/>
                <a:moveTo>
                  <a:pt x="1048" y="1761"/>
                </a:moveTo>
                <a:lnTo>
                  <a:pt x="708" y="1946"/>
                </a:lnTo>
                <a:lnTo>
                  <a:pt x="1048" y="1946"/>
                </a:lnTo>
                <a:lnTo>
                  <a:pt x="1048" y="1761"/>
                </a:lnTo>
                <a:close/>
                <a:moveTo>
                  <a:pt x="1386" y="1711"/>
                </a:moveTo>
                <a:lnTo>
                  <a:pt x="1365" y="1735"/>
                </a:lnTo>
                <a:lnTo>
                  <a:pt x="1340" y="1754"/>
                </a:lnTo>
                <a:lnTo>
                  <a:pt x="1313" y="1770"/>
                </a:lnTo>
                <a:lnTo>
                  <a:pt x="1282" y="1778"/>
                </a:lnTo>
                <a:lnTo>
                  <a:pt x="1250" y="1783"/>
                </a:lnTo>
                <a:lnTo>
                  <a:pt x="1219" y="1779"/>
                </a:lnTo>
                <a:lnTo>
                  <a:pt x="1191" y="1771"/>
                </a:lnTo>
                <a:lnTo>
                  <a:pt x="1165" y="1758"/>
                </a:lnTo>
                <a:lnTo>
                  <a:pt x="1142" y="1741"/>
                </a:lnTo>
                <a:lnTo>
                  <a:pt x="1122" y="1721"/>
                </a:lnTo>
                <a:lnTo>
                  <a:pt x="1064" y="1751"/>
                </a:lnTo>
                <a:lnTo>
                  <a:pt x="1064" y="1946"/>
                </a:lnTo>
                <a:lnTo>
                  <a:pt x="1528" y="1946"/>
                </a:lnTo>
                <a:lnTo>
                  <a:pt x="1528" y="1776"/>
                </a:lnTo>
                <a:lnTo>
                  <a:pt x="1386" y="1711"/>
                </a:lnTo>
                <a:close/>
                <a:moveTo>
                  <a:pt x="1250" y="1517"/>
                </a:moveTo>
                <a:lnTo>
                  <a:pt x="1226" y="1519"/>
                </a:lnTo>
                <a:lnTo>
                  <a:pt x="1205" y="1526"/>
                </a:lnTo>
                <a:lnTo>
                  <a:pt x="1186" y="1539"/>
                </a:lnTo>
                <a:lnTo>
                  <a:pt x="1171" y="1554"/>
                </a:lnTo>
                <a:lnTo>
                  <a:pt x="1159" y="1573"/>
                </a:lnTo>
                <a:lnTo>
                  <a:pt x="1152" y="1594"/>
                </a:lnTo>
                <a:lnTo>
                  <a:pt x="1148" y="1618"/>
                </a:lnTo>
                <a:lnTo>
                  <a:pt x="1152" y="1641"/>
                </a:lnTo>
                <a:lnTo>
                  <a:pt x="1159" y="1662"/>
                </a:lnTo>
                <a:lnTo>
                  <a:pt x="1171" y="1681"/>
                </a:lnTo>
                <a:lnTo>
                  <a:pt x="1186" y="1696"/>
                </a:lnTo>
                <a:lnTo>
                  <a:pt x="1205" y="1708"/>
                </a:lnTo>
                <a:lnTo>
                  <a:pt x="1226" y="1715"/>
                </a:lnTo>
                <a:lnTo>
                  <a:pt x="1250" y="1719"/>
                </a:lnTo>
                <a:lnTo>
                  <a:pt x="1273" y="1715"/>
                </a:lnTo>
                <a:lnTo>
                  <a:pt x="1294" y="1708"/>
                </a:lnTo>
                <a:lnTo>
                  <a:pt x="1313" y="1696"/>
                </a:lnTo>
                <a:lnTo>
                  <a:pt x="1329" y="1681"/>
                </a:lnTo>
                <a:lnTo>
                  <a:pt x="1341" y="1662"/>
                </a:lnTo>
                <a:lnTo>
                  <a:pt x="1349" y="1641"/>
                </a:lnTo>
                <a:lnTo>
                  <a:pt x="1351" y="1618"/>
                </a:lnTo>
                <a:lnTo>
                  <a:pt x="1349" y="1594"/>
                </a:lnTo>
                <a:lnTo>
                  <a:pt x="1341" y="1573"/>
                </a:lnTo>
                <a:lnTo>
                  <a:pt x="1329" y="1554"/>
                </a:lnTo>
                <a:lnTo>
                  <a:pt x="1313" y="1539"/>
                </a:lnTo>
                <a:lnTo>
                  <a:pt x="1294" y="1526"/>
                </a:lnTo>
                <a:lnTo>
                  <a:pt x="1273" y="1519"/>
                </a:lnTo>
                <a:lnTo>
                  <a:pt x="1250" y="1517"/>
                </a:lnTo>
                <a:close/>
                <a:moveTo>
                  <a:pt x="2984" y="1482"/>
                </a:moveTo>
                <a:lnTo>
                  <a:pt x="2984" y="1765"/>
                </a:lnTo>
                <a:lnTo>
                  <a:pt x="3008" y="1774"/>
                </a:lnTo>
                <a:lnTo>
                  <a:pt x="3029" y="1787"/>
                </a:lnTo>
                <a:lnTo>
                  <a:pt x="3047" y="1803"/>
                </a:lnTo>
                <a:lnTo>
                  <a:pt x="3322" y="1482"/>
                </a:lnTo>
                <a:lnTo>
                  <a:pt x="2984" y="1482"/>
                </a:lnTo>
                <a:close/>
                <a:moveTo>
                  <a:pt x="2505" y="1482"/>
                </a:moveTo>
                <a:lnTo>
                  <a:pt x="2505" y="1946"/>
                </a:lnTo>
                <a:lnTo>
                  <a:pt x="2605" y="1946"/>
                </a:lnTo>
                <a:lnTo>
                  <a:pt x="2767" y="1918"/>
                </a:lnTo>
                <a:lnTo>
                  <a:pt x="2771" y="1885"/>
                </a:lnTo>
                <a:lnTo>
                  <a:pt x="2781" y="1854"/>
                </a:lnTo>
                <a:lnTo>
                  <a:pt x="2797" y="1827"/>
                </a:lnTo>
                <a:lnTo>
                  <a:pt x="2817" y="1803"/>
                </a:lnTo>
                <a:lnTo>
                  <a:pt x="2841" y="1783"/>
                </a:lnTo>
                <a:lnTo>
                  <a:pt x="2868" y="1768"/>
                </a:lnTo>
                <a:lnTo>
                  <a:pt x="2900" y="1758"/>
                </a:lnTo>
                <a:lnTo>
                  <a:pt x="2933" y="1755"/>
                </a:lnTo>
                <a:lnTo>
                  <a:pt x="2951" y="1756"/>
                </a:lnTo>
                <a:lnTo>
                  <a:pt x="2969" y="1760"/>
                </a:lnTo>
                <a:lnTo>
                  <a:pt x="2969" y="1482"/>
                </a:lnTo>
                <a:lnTo>
                  <a:pt x="2505" y="1482"/>
                </a:lnTo>
                <a:close/>
                <a:moveTo>
                  <a:pt x="2025" y="1482"/>
                </a:moveTo>
                <a:lnTo>
                  <a:pt x="2025" y="1837"/>
                </a:lnTo>
                <a:lnTo>
                  <a:pt x="2027" y="1837"/>
                </a:lnTo>
                <a:lnTo>
                  <a:pt x="2056" y="1840"/>
                </a:lnTo>
                <a:lnTo>
                  <a:pt x="2085" y="1848"/>
                </a:lnTo>
                <a:lnTo>
                  <a:pt x="2110" y="1860"/>
                </a:lnTo>
                <a:lnTo>
                  <a:pt x="2133" y="1876"/>
                </a:lnTo>
                <a:lnTo>
                  <a:pt x="2153" y="1896"/>
                </a:lnTo>
                <a:lnTo>
                  <a:pt x="2169" y="1919"/>
                </a:lnTo>
                <a:lnTo>
                  <a:pt x="2182" y="1946"/>
                </a:lnTo>
                <a:lnTo>
                  <a:pt x="2489" y="1946"/>
                </a:lnTo>
                <a:lnTo>
                  <a:pt x="2489" y="1482"/>
                </a:lnTo>
                <a:lnTo>
                  <a:pt x="2025" y="1482"/>
                </a:lnTo>
                <a:close/>
                <a:moveTo>
                  <a:pt x="1544" y="1482"/>
                </a:moveTo>
                <a:lnTo>
                  <a:pt x="1544" y="1748"/>
                </a:lnTo>
                <a:lnTo>
                  <a:pt x="1894" y="1906"/>
                </a:lnTo>
                <a:lnTo>
                  <a:pt x="1912" y="1886"/>
                </a:lnTo>
                <a:lnTo>
                  <a:pt x="1932" y="1868"/>
                </a:lnTo>
                <a:lnTo>
                  <a:pt x="1955" y="1854"/>
                </a:lnTo>
                <a:lnTo>
                  <a:pt x="1981" y="1845"/>
                </a:lnTo>
                <a:lnTo>
                  <a:pt x="2009" y="1839"/>
                </a:lnTo>
                <a:lnTo>
                  <a:pt x="2009" y="1482"/>
                </a:lnTo>
                <a:lnTo>
                  <a:pt x="1544" y="1482"/>
                </a:lnTo>
                <a:close/>
                <a:moveTo>
                  <a:pt x="1346" y="1482"/>
                </a:moveTo>
                <a:lnTo>
                  <a:pt x="1369" y="1503"/>
                </a:lnTo>
                <a:lnTo>
                  <a:pt x="1388" y="1527"/>
                </a:lnTo>
                <a:lnTo>
                  <a:pt x="1403" y="1554"/>
                </a:lnTo>
                <a:lnTo>
                  <a:pt x="1412" y="1585"/>
                </a:lnTo>
                <a:lnTo>
                  <a:pt x="1415" y="1618"/>
                </a:lnTo>
                <a:lnTo>
                  <a:pt x="1413" y="1641"/>
                </a:lnTo>
                <a:lnTo>
                  <a:pt x="1409" y="1663"/>
                </a:lnTo>
                <a:lnTo>
                  <a:pt x="1401" y="1684"/>
                </a:lnTo>
                <a:lnTo>
                  <a:pt x="1528" y="1741"/>
                </a:lnTo>
                <a:lnTo>
                  <a:pt x="1528" y="1482"/>
                </a:lnTo>
                <a:lnTo>
                  <a:pt x="1346" y="1482"/>
                </a:lnTo>
                <a:close/>
                <a:moveTo>
                  <a:pt x="1064" y="1482"/>
                </a:moveTo>
                <a:lnTo>
                  <a:pt x="1064" y="1715"/>
                </a:lnTo>
                <a:lnTo>
                  <a:pt x="1104" y="1693"/>
                </a:lnTo>
                <a:lnTo>
                  <a:pt x="1094" y="1670"/>
                </a:lnTo>
                <a:lnTo>
                  <a:pt x="1087" y="1644"/>
                </a:lnTo>
                <a:lnTo>
                  <a:pt x="1084" y="1618"/>
                </a:lnTo>
                <a:lnTo>
                  <a:pt x="1087" y="1585"/>
                </a:lnTo>
                <a:lnTo>
                  <a:pt x="1097" y="1554"/>
                </a:lnTo>
                <a:lnTo>
                  <a:pt x="1111" y="1527"/>
                </a:lnTo>
                <a:lnTo>
                  <a:pt x="1132" y="1503"/>
                </a:lnTo>
                <a:lnTo>
                  <a:pt x="1155" y="1482"/>
                </a:lnTo>
                <a:lnTo>
                  <a:pt x="1064" y="1482"/>
                </a:lnTo>
                <a:close/>
                <a:moveTo>
                  <a:pt x="584" y="1482"/>
                </a:moveTo>
                <a:lnTo>
                  <a:pt x="584" y="1910"/>
                </a:lnTo>
                <a:lnTo>
                  <a:pt x="607" y="1926"/>
                </a:lnTo>
                <a:lnTo>
                  <a:pt x="629" y="1946"/>
                </a:lnTo>
                <a:lnTo>
                  <a:pt x="640" y="1946"/>
                </a:lnTo>
                <a:lnTo>
                  <a:pt x="1048" y="1724"/>
                </a:lnTo>
                <a:lnTo>
                  <a:pt x="1048" y="1482"/>
                </a:lnTo>
                <a:lnTo>
                  <a:pt x="584" y="1482"/>
                </a:lnTo>
                <a:close/>
                <a:moveTo>
                  <a:pt x="163" y="1482"/>
                </a:moveTo>
                <a:lnTo>
                  <a:pt x="96" y="1542"/>
                </a:lnTo>
                <a:lnTo>
                  <a:pt x="96" y="2386"/>
                </a:lnTo>
                <a:lnTo>
                  <a:pt x="369" y="2149"/>
                </a:lnTo>
                <a:lnTo>
                  <a:pt x="356" y="2127"/>
                </a:lnTo>
                <a:lnTo>
                  <a:pt x="347" y="2104"/>
                </a:lnTo>
                <a:lnTo>
                  <a:pt x="341" y="2079"/>
                </a:lnTo>
                <a:lnTo>
                  <a:pt x="339" y="2053"/>
                </a:lnTo>
                <a:lnTo>
                  <a:pt x="341" y="2029"/>
                </a:lnTo>
                <a:lnTo>
                  <a:pt x="346" y="2004"/>
                </a:lnTo>
                <a:lnTo>
                  <a:pt x="354" y="1982"/>
                </a:lnTo>
                <a:lnTo>
                  <a:pt x="366" y="1961"/>
                </a:lnTo>
                <a:lnTo>
                  <a:pt x="100" y="1961"/>
                </a:lnTo>
                <a:lnTo>
                  <a:pt x="100" y="1946"/>
                </a:lnTo>
                <a:lnTo>
                  <a:pt x="380" y="1946"/>
                </a:lnTo>
                <a:lnTo>
                  <a:pt x="400" y="1927"/>
                </a:lnTo>
                <a:lnTo>
                  <a:pt x="422" y="1911"/>
                </a:lnTo>
                <a:lnTo>
                  <a:pt x="447" y="1898"/>
                </a:lnTo>
                <a:lnTo>
                  <a:pt x="475" y="1891"/>
                </a:lnTo>
                <a:lnTo>
                  <a:pt x="504" y="1888"/>
                </a:lnTo>
                <a:lnTo>
                  <a:pt x="526" y="1890"/>
                </a:lnTo>
                <a:lnTo>
                  <a:pt x="548" y="1894"/>
                </a:lnTo>
                <a:lnTo>
                  <a:pt x="568" y="1901"/>
                </a:lnTo>
                <a:lnTo>
                  <a:pt x="568" y="1482"/>
                </a:lnTo>
                <a:lnTo>
                  <a:pt x="163" y="1482"/>
                </a:lnTo>
                <a:close/>
                <a:moveTo>
                  <a:pt x="3383" y="1460"/>
                </a:moveTo>
                <a:lnTo>
                  <a:pt x="3378" y="1467"/>
                </a:lnTo>
                <a:lnTo>
                  <a:pt x="3379" y="1467"/>
                </a:lnTo>
                <a:lnTo>
                  <a:pt x="3379" y="1482"/>
                </a:lnTo>
                <a:lnTo>
                  <a:pt x="3364" y="1482"/>
                </a:lnTo>
                <a:lnTo>
                  <a:pt x="3068" y="1827"/>
                </a:lnTo>
                <a:lnTo>
                  <a:pt x="3080" y="1848"/>
                </a:lnTo>
                <a:lnTo>
                  <a:pt x="3090" y="1870"/>
                </a:lnTo>
                <a:lnTo>
                  <a:pt x="3096" y="1895"/>
                </a:lnTo>
                <a:lnTo>
                  <a:pt x="3098" y="1920"/>
                </a:lnTo>
                <a:lnTo>
                  <a:pt x="3097" y="1933"/>
                </a:lnTo>
                <a:lnTo>
                  <a:pt x="3095" y="1946"/>
                </a:lnTo>
                <a:lnTo>
                  <a:pt x="3379" y="1946"/>
                </a:lnTo>
                <a:lnTo>
                  <a:pt x="3379" y="1961"/>
                </a:lnTo>
                <a:lnTo>
                  <a:pt x="3092" y="1961"/>
                </a:lnTo>
                <a:lnTo>
                  <a:pt x="3082" y="1988"/>
                </a:lnTo>
                <a:lnTo>
                  <a:pt x="3070" y="2012"/>
                </a:lnTo>
                <a:lnTo>
                  <a:pt x="3053" y="2033"/>
                </a:lnTo>
                <a:lnTo>
                  <a:pt x="3033" y="2051"/>
                </a:lnTo>
                <a:lnTo>
                  <a:pt x="3010" y="2065"/>
                </a:lnTo>
                <a:lnTo>
                  <a:pt x="2984" y="2076"/>
                </a:lnTo>
                <a:lnTo>
                  <a:pt x="2984" y="2424"/>
                </a:lnTo>
                <a:lnTo>
                  <a:pt x="3379" y="2424"/>
                </a:lnTo>
                <a:lnTo>
                  <a:pt x="3379" y="2440"/>
                </a:lnTo>
                <a:lnTo>
                  <a:pt x="2984" y="2440"/>
                </a:lnTo>
                <a:lnTo>
                  <a:pt x="2984" y="2862"/>
                </a:lnTo>
                <a:lnTo>
                  <a:pt x="3383" y="2862"/>
                </a:lnTo>
                <a:lnTo>
                  <a:pt x="3383" y="1460"/>
                </a:lnTo>
                <a:close/>
                <a:moveTo>
                  <a:pt x="362" y="1310"/>
                </a:moveTo>
                <a:lnTo>
                  <a:pt x="181" y="1467"/>
                </a:lnTo>
                <a:lnTo>
                  <a:pt x="568" y="1467"/>
                </a:lnTo>
                <a:lnTo>
                  <a:pt x="568" y="1315"/>
                </a:lnTo>
                <a:lnTo>
                  <a:pt x="546" y="1330"/>
                </a:lnTo>
                <a:lnTo>
                  <a:pt x="522" y="1340"/>
                </a:lnTo>
                <a:lnTo>
                  <a:pt x="496" y="1347"/>
                </a:lnTo>
                <a:lnTo>
                  <a:pt x="468" y="1349"/>
                </a:lnTo>
                <a:lnTo>
                  <a:pt x="439" y="1346"/>
                </a:lnTo>
                <a:lnTo>
                  <a:pt x="410" y="1339"/>
                </a:lnTo>
                <a:lnTo>
                  <a:pt x="385" y="1326"/>
                </a:lnTo>
                <a:lnTo>
                  <a:pt x="362" y="1310"/>
                </a:lnTo>
                <a:close/>
                <a:moveTo>
                  <a:pt x="2489" y="1124"/>
                </a:moveTo>
                <a:lnTo>
                  <a:pt x="2148" y="1182"/>
                </a:lnTo>
                <a:lnTo>
                  <a:pt x="2138" y="1210"/>
                </a:lnTo>
                <a:lnTo>
                  <a:pt x="2122" y="1234"/>
                </a:lnTo>
                <a:lnTo>
                  <a:pt x="2102" y="1256"/>
                </a:lnTo>
                <a:lnTo>
                  <a:pt x="2079" y="1273"/>
                </a:lnTo>
                <a:lnTo>
                  <a:pt x="2053" y="1286"/>
                </a:lnTo>
                <a:lnTo>
                  <a:pt x="2025" y="1295"/>
                </a:lnTo>
                <a:lnTo>
                  <a:pt x="2025" y="1467"/>
                </a:lnTo>
                <a:lnTo>
                  <a:pt x="2489" y="1467"/>
                </a:lnTo>
                <a:lnTo>
                  <a:pt x="2489" y="1124"/>
                </a:lnTo>
                <a:close/>
                <a:moveTo>
                  <a:pt x="468" y="1083"/>
                </a:moveTo>
                <a:lnTo>
                  <a:pt x="445" y="1086"/>
                </a:lnTo>
                <a:lnTo>
                  <a:pt x="424" y="1094"/>
                </a:lnTo>
                <a:lnTo>
                  <a:pt x="405" y="1106"/>
                </a:lnTo>
                <a:lnTo>
                  <a:pt x="389" y="1121"/>
                </a:lnTo>
                <a:lnTo>
                  <a:pt x="378" y="1140"/>
                </a:lnTo>
                <a:lnTo>
                  <a:pt x="369" y="1161"/>
                </a:lnTo>
                <a:lnTo>
                  <a:pt x="367" y="1184"/>
                </a:lnTo>
                <a:lnTo>
                  <a:pt x="369" y="1208"/>
                </a:lnTo>
                <a:lnTo>
                  <a:pt x="378" y="1229"/>
                </a:lnTo>
                <a:lnTo>
                  <a:pt x="389" y="1247"/>
                </a:lnTo>
                <a:lnTo>
                  <a:pt x="405" y="1263"/>
                </a:lnTo>
                <a:lnTo>
                  <a:pt x="424" y="1275"/>
                </a:lnTo>
                <a:lnTo>
                  <a:pt x="445" y="1283"/>
                </a:lnTo>
                <a:lnTo>
                  <a:pt x="468" y="1285"/>
                </a:lnTo>
                <a:lnTo>
                  <a:pt x="490" y="1283"/>
                </a:lnTo>
                <a:lnTo>
                  <a:pt x="510" y="1276"/>
                </a:lnTo>
                <a:lnTo>
                  <a:pt x="528" y="1265"/>
                </a:lnTo>
                <a:lnTo>
                  <a:pt x="543" y="1252"/>
                </a:lnTo>
                <a:lnTo>
                  <a:pt x="556" y="1234"/>
                </a:lnTo>
                <a:lnTo>
                  <a:pt x="564" y="1215"/>
                </a:lnTo>
                <a:lnTo>
                  <a:pt x="568" y="1194"/>
                </a:lnTo>
                <a:lnTo>
                  <a:pt x="568" y="1175"/>
                </a:lnTo>
                <a:lnTo>
                  <a:pt x="564" y="1154"/>
                </a:lnTo>
                <a:lnTo>
                  <a:pt x="556" y="1135"/>
                </a:lnTo>
                <a:lnTo>
                  <a:pt x="543" y="1117"/>
                </a:lnTo>
                <a:lnTo>
                  <a:pt x="528" y="1103"/>
                </a:lnTo>
                <a:lnTo>
                  <a:pt x="510" y="1093"/>
                </a:lnTo>
                <a:lnTo>
                  <a:pt x="490" y="1086"/>
                </a:lnTo>
                <a:lnTo>
                  <a:pt x="468" y="1083"/>
                </a:lnTo>
                <a:close/>
                <a:moveTo>
                  <a:pt x="2734" y="1082"/>
                </a:moveTo>
                <a:lnTo>
                  <a:pt x="2505" y="1122"/>
                </a:lnTo>
                <a:lnTo>
                  <a:pt x="2505" y="1467"/>
                </a:lnTo>
                <a:lnTo>
                  <a:pt x="2969" y="1467"/>
                </a:lnTo>
                <a:lnTo>
                  <a:pt x="2969" y="1199"/>
                </a:lnTo>
                <a:lnTo>
                  <a:pt x="2946" y="1209"/>
                </a:lnTo>
                <a:lnTo>
                  <a:pt x="2922" y="1214"/>
                </a:lnTo>
                <a:lnTo>
                  <a:pt x="2897" y="1216"/>
                </a:lnTo>
                <a:lnTo>
                  <a:pt x="2867" y="1214"/>
                </a:lnTo>
                <a:lnTo>
                  <a:pt x="2840" y="1206"/>
                </a:lnTo>
                <a:lnTo>
                  <a:pt x="2814" y="1194"/>
                </a:lnTo>
                <a:lnTo>
                  <a:pt x="2791" y="1178"/>
                </a:lnTo>
                <a:lnTo>
                  <a:pt x="2771" y="1158"/>
                </a:lnTo>
                <a:lnTo>
                  <a:pt x="2754" y="1136"/>
                </a:lnTo>
                <a:lnTo>
                  <a:pt x="2743" y="1111"/>
                </a:lnTo>
                <a:lnTo>
                  <a:pt x="2734" y="1082"/>
                </a:lnTo>
                <a:close/>
                <a:moveTo>
                  <a:pt x="2025" y="1038"/>
                </a:moveTo>
                <a:lnTo>
                  <a:pt x="2025" y="1229"/>
                </a:lnTo>
                <a:lnTo>
                  <a:pt x="2043" y="1220"/>
                </a:lnTo>
                <a:lnTo>
                  <a:pt x="2060" y="1208"/>
                </a:lnTo>
                <a:lnTo>
                  <a:pt x="2073" y="1193"/>
                </a:lnTo>
                <a:lnTo>
                  <a:pt x="2084" y="1175"/>
                </a:lnTo>
                <a:lnTo>
                  <a:pt x="2090" y="1155"/>
                </a:lnTo>
                <a:lnTo>
                  <a:pt x="2092" y="1134"/>
                </a:lnTo>
                <a:lnTo>
                  <a:pt x="2090" y="1112"/>
                </a:lnTo>
                <a:lnTo>
                  <a:pt x="2084" y="1092"/>
                </a:lnTo>
                <a:lnTo>
                  <a:pt x="2073" y="1075"/>
                </a:lnTo>
                <a:lnTo>
                  <a:pt x="2060" y="1059"/>
                </a:lnTo>
                <a:lnTo>
                  <a:pt x="2043" y="1048"/>
                </a:lnTo>
                <a:lnTo>
                  <a:pt x="2025" y="1038"/>
                </a:lnTo>
                <a:close/>
                <a:moveTo>
                  <a:pt x="1991" y="1032"/>
                </a:moveTo>
                <a:lnTo>
                  <a:pt x="1968" y="1035"/>
                </a:lnTo>
                <a:lnTo>
                  <a:pt x="1947" y="1042"/>
                </a:lnTo>
                <a:lnTo>
                  <a:pt x="1928" y="1055"/>
                </a:lnTo>
                <a:lnTo>
                  <a:pt x="1912" y="1071"/>
                </a:lnTo>
                <a:lnTo>
                  <a:pt x="1900" y="1089"/>
                </a:lnTo>
                <a:lnTo>
                  <a:pt x="1893" y="1111"/>
                </a:lnTo>
                <a:lnTo>
                  <a:pt x="1890" y="1134"/>
                </a:lnTo>
                <a:lnTo>
                  <a:pt x="1893" y="1157"/>
                </a:lnTo>
                <a:lnTo>
                  <a:pt x="1900" y="1178"/>
                </a:lnTo>
                <a:lnTo>
                  <a:pt x="1912" y="1197"/>
                </a:lnTo>
                <a:lnTo>
                  <a:pt x="1928" y="1213"/>
                </a:lnTo>
                <a:lnTo>
                  <a:pt x="1947" y="1224"/>
                </a:lnTo>
                <a:lnTo>
                  <a:pt x="1968" y="1232"/>
                </a:lnTo>
                <a:lnTo>
                  <a:pt x="1991" y="1235"/>
                </a:lnTo>
                <a:lnTo>
                  <a:pt x="2009" y="1233"/>
                </a:lnTo>
                <a:lnTo>
                  <a:pt x="2009" y="1034"/>
                </a:lnTo>
                <a:lnTo>
                  <a:pt x="1991" y="1032"/>
                </a:lnTo>
                <a:close/>
                <a:moveTo>
                  <a:pt x="2984" y="1005"/>
                </a:moveTo>
                <a:lnTo>
                  <a:pt x="2984" y="1101"/>
                </a:lnTo>
                <a:lnTo>
                  <a:pt x="2992" y="1086"/>
                </a:lnTo>
                <a:lnTo>
                  <a:pt x="2996" y="1069"/>
                </a:lnTo>
                <a:lnTo>
                  <a:pt x="2998" y="1052"/>
                </a:lnTo>
                <a:lnTo>
                  <a:pt x="2997" y="1035"/>
                </a:lnTo>
                <a:lnTo>
                  <a:pt x="2993" y="1019"/>
                </a:lnTo>
                <a:lnTo>
                  <a:pt x="2985" y="1005"/>
                </a:lnTo>
                <a:lnTo>
                  <a:pt x="2984" y="1005"/>
                </a:lnTo>
                <a:close/>
                <a:moveTo>
                  <a:pt x="2807" y="1005"/>
                </a:moveTo>
                <a:lnTo>
                  <a:pt x="2801" y="1019"/>
                </a:lnTo>
                <a:lnTo>
                  <a:pt x="2797" y="1035"/>
                </a:lnTo>
                <a:lnTo>
                  <a:pt x="2796" y="1052"/>
                </a:lnTo>
                <a:lnTo>
                  <a:pt x="2798" y="1075"/>
                </a:lnTo>
                <a:lnTo>
                  <a:pt x="2806" y="1096"/>
                </a:lnTo>
                <a:lnTo>
                  <a:pt x="2818" y="1115"/>
                </a:lnTo>
                <a:lnTo>
                  <a:pt x="2834" y="1131"/>
                </a:lnTo>
                <a:lnTo>
                  <a:pt x="2853" y="1142"/>
                </a:lnTo>
                <a:lnTo>
                  <a:pt x="2874" y="1150"/>
                </a:lnTo>
                <a:lnTo>
                  <a:pt x="2897" y="1153"/>
                </a:lnTo>
                <a:lnTo>
                  <a:pt x="2917" y="1151"/>
                </a:lnTo>
                <a:lnTo>
                  <a:pt x="2936" y="1144"/>
                </a:lnTo>
                <a:lnTo>
                  <a:pt x="2954" y="1135"/>
                </a:lnTo>
                <a:lnTo>
                  <a:pt x="2969" y="1123"/>
                </a:lnTo>
                <a:lnTo>
                  <a:pt x="2969" y="1005"/>
                </a:lnTo>
                <a:lnTo>
                  <a:pt x="2807" y="1005"/>
                </a:lnTo>
                <a:close/>
                <a:moveTo>
                  <a:pt x="2505" y="1005"/>
                </a:moveTo>
                <a:lnTo>
                  <a:pt x="2505" y="1090"/>
                </a:lnTo>
                <a:lnTo>
                  <a:pt x="2731" y="1051"/>
                </a:lnTo>
                <a:lnTo>
                  <a:pt x="2733" y="1027"/>
                </a:lnTo>
                <a:lnTo>
                  <a:pt x="2739" y="1005"/>
                </a:lnTo>
                <a:lnTo>
                  <a:pt x="2505" y="1005"/>
                </a:lnTo>
                <a:close/>
                <a:moveTo>
                  <a:pt x="2093" y="1005"/>
                </a:moveTo>
                <a:lnTo>
                  <a:pt x="2114" y="1025"/>
                </a:lnTo>
                <a:lnTo>
                  <a:pt x="2132" y="1048"/>
                </a:lnTo>
                <a:lnTo>
                  <a:pt x="2145" y="1074"/>
                </a:lnTo>
                <a:lnTo>
                  <a:pt x="2153" y="1102"/>
                </a:lnTo>
                <a:lnTo>
                  <a:pt x="2157" y="1134"/>
                </a:lnTo>
                <a:lnTo>
                  <a:pt x="2157" y="1141"/>
                </a:lnTo>
                <a:lnTo>
                  <a:pt x="2155" y="1149"/>
                </a:lnTo>
                <a:lnTo>
                  <a:pt x="2489" y="1092"/>
                </a:lnTo>
                <a:lnTo>
                  <a:pt x="2489" y="1005"/>
                </a:lnTo>
                <a:lnTo>
                  <a:pt x="2093" y="1005"/>
                </a:lnTo>
                <a:close/>
                <a:moveTo>
                  <a:pt x="1803" y="1005"/>
                </a:moveTo>
                <a:lnTo>
                  <a:pt x="1862" y="1031"/>
                </a:lnTo>
                <a:lnTo>
                  <a:pt x="1875" y="1017"/>
                </a:lnTo>
                <a:lnTo>
                  <a:pt x="1890" y="1005"/>
                </a:lnTo>
                <a:lnTo>
                  <a:pt x="1803" y="1005"/>
                </a:lnTo>
                <a:close/>
                <a:moveTo>
                  <a:pt x="1544" y="1005"/>
                </a:moveTo>
                <a:lnTo>
                  <a:pt x="1544" y="1467"/>
                </a:lnTo>
                <a:lnTo>
                  <a:pt x="2009" y="1467"/>
                </a:lnTo>
                <a:lnTo>
                  <a:pt x="2009" y="1297"/>
                </a:lnTo>
                <a:lnTo>
                  <a:pt x="1999" y="1298"/>
                </a:lnTo>
                <a:lnTo>
                  <a:pt x="1991" y="1298"/>
                </a:lnTo>
                <a:lnTo>
                  <a:pt x="1961" y="1296"/>
                </a:lnTo>
                <a:lnTo>
                  <a:pt x="1934" y="1288"/>
                </a:lnTo>
                <a:lnTo>
                  <a:pt x="1908" y="1276"/>
                </a:lnTo>
                <a:lnTo>
                  <a:pt x="1884" y="1260"/>
                </a:lnTo>
                <a:lnTo>
                  <a:pt x="1864" y="1240"/>
                </a:lnTo>
                <a:lnTo>
                  <a:pt x="1849" y="1217"/>
                </a:lnTo>
                <a:lnTo>
                  <a:pt x="1836" y="1191"/>
                </a:lnTo>
                <a:lnTo>
                  <a:pt x="1829" y="1163"/>
                </a:lnTo>
                <a:lnTo>
                  <a:pt x="1825" y="1134"/>
                </a:lnTo>
                <a:lnTo>
                  <a:pt x="1829" y="1107"/>
                </a:lnTo>
                <a:lnTo>
                  <a:pt x="1835" y="1081"/>
                </a:lnTo>
                <a:lnTo>
                  <a:pt x="1844" y="1058"/>
                </a:lnTo>
                <a:lnTo>
                  <a:pt x="1725" y="1005"/>
                </a:lnTo>
                <a:lnTo>
                  <a:pt x="1544" y="1005"/>
                </a:lnTo>
                <a:close/>
                <a:moveTo>
                  <a:pt x="1064" y="1005"/>
                </a:moveTo>
                <a:lnTo>
                  <a:pt x="1064" y="1467"/>
                </a:lnTo>
                <a:lnTo>
                  <a:pt x="1182" y="1467"/>
                </a:lnTo>
                <a:lnTo>
                  <a:pt x="1204" y="1459"/>
                </a:lnTo>
                <a:lnTo>
                  <a:pt x="1226" y="1455"/>
                </a:lnTo>
                <a:lnTo>
                  <a:pt x="1250" y="1453"/>
                </a:lnTo>
                <a:lnTo>
                  <a:pt x="1274" y="1455"/>
                </a:lnTo>
                <a:lnTo>
                  <a:pt x="1296" y="1459"/>
                </a:lnTo>
                <a:lnTo>
                  <a:pt x="1317" y="1467"/>
                </a:lnTo>
                <a:lnTo>
                  <a:pt x="1528" y="1467"/>
                </a:lnTo>
                <a:lnTo>
                  <a:pt x="1528" y="1005"/>
                </a:lnTo>
                <a:lnTo>
                  <a:pt x="1064" y="1005"/>
                </a:lnTo>
                <a:close/>
                <a:moveTo>
                  <a:pt x="818" y="1005"/>
                </a:moveTo>
                <a:lnTo>
                  <a:pt x="617" y="1114"/>
                </a:lnTo>
                <a:lnTo>
                  <a:pt x="625" y="1136"/>
                </a:lnTo>
                <a:lnTo>
                  <a:pt x="632" y="1159"/>
                </a:lnTo>
                <a:lnTo>
                  <a:pt x="634" y="1184"/>
                </a:lnTo>
                <a:lnTo>
                  <a:pt x="632" y="1212"/>
                </a:lnTo>
                <a:lnTo>
                  <a:pt x="625" y="1237"/>
                </a:lnTo>
                <a:lnTo>
                  <a:pt x="615" y="1260"/>
                </a:lnTo>
                <a:lnTo>
                  <a:pt x="601" y="1282"/>
                </a:lnTo>
                <a:lnTo>
                  <a:pt x="584" y="1301"/>
                </a:lnTo>
                <a:lnTo>
                  <a:pt x="584" y="1467"/>
                </a:lnTo>
                <a:lnTo>
                  <a:pt x="1048" y="1467"/>
                </a:lnTo>
                <a:lnTo>
                  <a:pt x="1048" y="1005"/>
                </a:lnTo>
                <a:lnTo>
                  <a:pt x="818" y="1005"/>
                </a:lnTo>
                <a:close/>
                <a:moveTo>
                  <a:pt x="584" y="1005"/>
                </a:moveTo>
                <a:lnTo>
                  <a:pt x="584" y="1068"/>
                </a:lnTo>
                <a:lnTo>
                  <a:pt x="593" y="1077"/>
                </a:lnTo>
                <a:lnTo>
                  <a:pt x="600" y="1087"/>
                </a:lnTo>
                <a:lnTo>
                  <a:pt x="752" y="1005"/>
                </a:lnTo>
                <a:lnTo>
                  <a:pt x="584" y="1005"/>
                </a:lnTo>
                <a:close/>
                <a:moveTo>
                  <a:pt x="2897" y="951"/>
                </a:moveTo>
                <a:lnTo>
                  <a:pt x="2874" y="953"/>
                </a:lnTo>
                <a:lnTo>
                  <a:pt x="2853" y="960"/>
                </a:lnTo>
                <a:lnTo>
                  <a:pt x="2834" y="973"/>
                </a:lnTo>
                <a:lnTo>
                  <a:pt x="2819" y="989"/>
                </a:lnTo>
                <a:lnTo>
                  <a:pt x="2969" y="989"/>
                </a:lnTo>
                <a:lnTo>
                  <a:pt x="2969" y="980"/>
                </a:lnTo>
                <a:lnTo>
                  <a:pt x="2954" y="968"/>
                </a:lnTo>
                <a:lnTo>
                  <a:pt x="2936" y="958"/>
                </a:lnTo>
                <a:lnTo>
                  <a:pt x="2917" y="953"/>
                </a:lnTo>
                <a:lnTo>
                  <a:pt x="2897" y="951"/>
                </a:lnTo>
                <a:close/>
                <a:moveTo>
                  <a:pt x="1544" y="923"/>
                </a:moveTo>
                <a:lnTo>
                  <a:pt x="1544" y="989"/>
                </a:lnTo>
                <a:lnTo>
                  <a:pt x="1689" y="989"/>
                </a:lnTo>
                <a:lnTo>
                  <a:pt x="1544" y="923"/>
                </a:lnTo>
                <a:close/>
                <a:moveTo>
                  <a:pt x="1048" y="880"/>
                </a:moveTo>
                <a:lnTo>
                  <a:pt x="848" y="989"/>
                </a:lnTo>
                <a:lnTo>
                  <a:pt x="1048" y="989"/>
                </a:lnTo>
                <a:lnTo>
                  <a:pt x="1048" y="880"/>
                </a:lnTo>
                <a:close/>
                <a:moveTo>
                  <a:pt x="1353" y="837"/>
                </a:moveTo>
                <a:lnTo>
                  <a:pt x="1337" y="858"/>
                </a:lnTo>
                <a:lnTo>
                  <a:pt x="1317" y="877"/>
                </a:lnTo>
                <a:lnTo>
                  <a:pt x="1295" y="892"/>
                </a:lnTo>
                <a:lnTo>
                  <a:pt x="1270" y="904"/>
                </a:lnTo>
                <a:lnTo>
                  <a:pt x="1242" y="911"/>
                </a:lnTo>
                <a:lnTo>
                  <a:pt x="1214" y="913"/>
                </a:lnTo>
                <a:lnTo>
                  <a:pt x="1185" y="911"/>
                </a:lnTo>
                <a:lnTo>
                  <a:pt x="1158" y="904"/>
                </a:lnTo>
                <a:lnTo>
                  <a:pt x="1133" y="892"/>
                </a:lnTo>
                <a:lnTo>
                  <a:pt x="1109" y="876"/>
                </a:lnTo>
                <a:lnTo>
                  <a:pt x="1089" y="856"/>
                </a:lnTo>
                <a:lnTo>
                  <a:pt x="1064" y="870"/>
                </a:lnTo>
                <a:lnTo>
                  <a:pt x="1064" y="989"/>
                </a:lnTo>
                <a:lnTo>
                  <a:pt x="1528" y="989"/>
                </a:lnTo>
                <a:lnTo>
                  <a:pt x="1528" y="916"/>
                </a:lnTo>
                <a:lnTo>
                  <a:pt x="1353" y="837"/>
                </a:lnTo>
                <a:close/>
                <a:moveTo>
                  <a:pt x="1064" y="817"/>
                </a:moveTo>
                <a:lnTo>
                  <a:pt x="1064" y="834"/>
                </a:lnTo>
                <a:lnTo>
                  <a:pt x="1071" y="830"/>
                </a:lnTo>
                <a:lnTo>
                  <a:pt x="1068" y="824"/>
                </a:lnTo>
                <a:lnTo>
                  <a:pt x="1064" y="817"/>
                </a:lnTo>
                <a:close/>
                <a:moveTo>
                  <a:pt x="1214" y="647"/>
                </a:moveTo>
                <a:lnTo>
                  <a:pt x="1191" y="650"/>
                </a:lnTo>
                <a:lnTo>
                  <a:pt x="1169" y="658"/>
                </a:lnTo>
                <a:lnTo>
                  <a:pt x="1151" y="670"/>
                </a:lnTo>
                <a:lnTo>
                  <a:pt x="1135" y="686"/>
                </a:lnTo>
                <a:lnTo>
                  <a:pt x="1123" y="704"/>
                </a:lnTo>
                <a:lnTo>
                  <a:pt x="1116" y="726"/>
                </a:lnTo>
                <a:lnTo>
                  <a:pt x="1113" y="749"/>
                </a:lnTo>
                <a:lnTo>
                  <a:pt x="1116" y="772"/>
                </a:lnTo>
                <a:lnTo>
                  <a:pt x="1123" y="793"/>
                </a:lnTo>
                <a:lnTo>
                  <a:pt x="1135" y="812"/>
                </a:lnTo>
                <a:lnTo>
                  <a:pt x="1151" y="828"/>
                </a:lnTo>
                <a:lnTo>
                  <a:pt x="1169" y="840"/>
                </a:lnTo>
                <a:lnTo>
                  <a:pt x="1191" y="847"/>
                </a:lnTo>
                <a:lnTo>
                  <a:pt x="1214" y="850"/>
                </a:lnTo>
                <a:lnTo>
                  <a:pt x="1237" y="847"/>
                </a:lnTo>
                <a:lnTo>
                  <a:pt x="1259" y="840"/>
                </a:lnTo>
                <a:lnTo>
                  <a:pt x="1277" y="828"/>
                </a:lnTo>
                <a:lnTo>
                  <a:pt x="1293" y="812"/>
                </a:lnTo>
                <a:lnTo>
                  <a:pt x="1306" y="793"/>
                </a:lnTo>
                <a:lnTo>
                  <a:pt x="1313" y="772"/>
                </a:lnTo>
                <a:lnTo>
                  <a:pt x="1315" y="749"/>
                </a:lnTo>
                <a:lnTo>
                  <a:pt x="1313" y="726"/>
                </a:lnTo>
                <a:lnTo>
                  <a:pt x="1306" y="704"/>
                </a:lnTo>
                <a:lnTo>
                  <a:pt x="1293" y="686"/>
                </a:lnTo>
                <a:lnTo>
                  <a:pt x="1277" y="670"/>
                </a:lnTo>
                <a:lnTo>
                  <a:pt x="1259" y="658"/>
                </a:lnTo>
                <a:lnTo>
                  <a:pt x="1237" y="650"/>
                </a:lnTo>
                <a:lnTo>
                  <a:pt x="1214" y="647"/>
                </a:lnTo>
                <a:close/>
                <a:moveTo>
                  <a:pt x="3383" y="576"/>
                </a:moveTo>
                <a:lnTo>
                  <a:pt x="3046" y="969"/>
                </a:lnTo>
                <a:lnTo>
                  <a:pt x="3032" y="957"/>
                </a:lnTo>
                <a:lnTo>
                  <a:pt x="3041" y="972"/>
                </a:lnTo>
                <a:lnTo>
                  <a:pt x="3050" y="989"/>
                </a:lnTo>
                <a:lnTo>
                  <a:pt x="3379" y="989"/>
                </a:lnTo>
                <a:lnTo>
                  <a:pt x="3379" y="1005"/>
                </a:lnTo>
                <a:lnTo>
                  <a:pt x="3054" y="1005"/>
                </a:lnTo>
                <a:lnTo>
                  <a:pt x="3060" y="1028"/>
                </a:lnTo>
                <a:lnTo>
                  <a:pt x="3062" y="1052"/>
                </a:lnTo>
                <a:lnTo>
                  <a:pt x="3059" y="1080"/>
                </a:lnTo>
                <a:lnTo>
                  <a:pt x="3052" y="1108"/>
                </a:lnTo>
                <a:lnTo>
                  <a:pt x="3040" y="1132"/>
                </a:lnTo>
                <a:lnTo>
                  <a:pt x="3025" y="1155"/>
                </a:lnTo>
                <a:lnTo>
                  <a:pt x="3007" y="1174"/>
                </a:lnTo>
                <a:lnTo>
                  <a:pt x="2984" y="1191"/>
                </a:lnTo>
                <a:lnTo>
                  <a:pt x="2984" y="1467"/>
                </a:lnTo>
                <a:lnTo>
                  <a:pt x="3336" y="1467"/>
                </a:lnTo>
                <a:lnTo>
                  <a:pt x="3383" y="1412"/>
                </a:lnTo>
                <a:lnTo>
                  <a:pt x="3383" y="576"/>
                </a:lnTo>
                <a:close/>
                <a:moveTo>
                  <a:pt x="2505" y="526"/>
                </a:moveTo>
                <a:lnTo>
                  <a:pt x="2505" y="989"/>
                </a:lnTo>
                <a:lnTo>
                  <a:pt x="2744" y="989"/>
                </a:lnTo>
                <a:lnTo>
                  <a:pt x="2757" y="964"/>
                </a:lnTo>
                <a:lnTo>
                  <a:pt x="2773" y="943"/>
                </a:lnTo>
                <a:lnTo>
                  <a:pt x="2793" y="924"/>
                </a:lnTo>
                <a:lnTo>
                  <a:pt x="2816" y="908"/>
                </a:lnTo>
                <a:lnTo>
                  <a:pt x="2841" y="896"/>
                </a:lnTo>
                <a:lnTo>
                  <a:pt x="2868" y="889"/>
                </a:lnTo>
                <a:lnTo>
                  <a:pt x="2897" y="887"/>
                </a:lnTo>
                <a:lnTo>
                  <a:pt x="2922" y="889"/>
                </a:lnTo>
                <a:lnTo>
                  <a:pt x="2946" y="894"/>
                </a:lnTo>
                <a:lnTo>
                  <a:pt x="2969" y="904"/>
                </a:lnTo>
                <a:lnTo>
                  <a:pt x="2969" y="526"/>
                </a:lnTo>
                <a:lnTo>
                  <a:pt x="2505" y="526"/>
                </a:lnTo>
                <a:close/>
                <a:moveTo>
                  <a:pt x="2025" y="526"/>
                </a:moveTo>
                <a:lnTo>
                  <a:pt x="2025" y="972"/>
                </a:lnTo>
                <a:lnTo>
                  <a:pt x="2047" y="978"/>
                </a:lnTo>
                <a:lnTo>
                  <a:pt x="2068" y="989"/>
                </a:lnTo>
                <a:lnTo>
                  <a:pt x="2489" y="989"/>
                </a:lnTo>
                <a:lnTo>
                  <a:pt x="2489" y="526"/>
                </a:lnTo>
                <a:lnTo>
                  <a:pt x="2025" y="526"/>
                </a:lnTo>
                <a:close/>
                <a:moveTo>
                  <a:pt x="1544" y="526"/>
                </a:moveTo>
                <a:lnTo>
                  <a:pt x="1544" y="888"/>
                </a:lnTo>
                <a:lnTo>
                  <a:pt x="1767" y="989"/>
                </a:lnTo>
                <a:lnTo>
                  <a:pt x="1914" y="989"/>
                </a:lnTo>
                <a:lnTo>
                  <a:pt x="1938" y="978"/>
                </a:lnTo>
                <a:lnTo>
                  <a:pt x="1964" y="971"/>
                </a:lnTo>
                <a:lnTo>
                  <a:pt x="1991" y="969"/>
                </a:lnTo>
                <a:lnTo>
                  <a:pt x="1999" y="969"/>
                </a:lnTo>
                <a:lnTo>
                  <a:pt x="2009" y="971"/>
                </a:lnTo>
                <a:lnTo>
                  <a:pt x="2009" y="526"/>
                </a:lnTo>
                <a:lnTo>
                  <a:pt x="1544" y="526"/>
                </a:lnTo>
                <a:close/>
                <a:moveTo>
                  <a:pt x="1064" y="526"/>
                </a:moveTo>
                <a:lnTo>
                  <a:pt x="1064" y="680"/>
                </a:lnTo>
                <a:lnTo>
                  <a:pt x="1080" y="653"/>
                </a:lnTo>
                <a:lnTo>
                  <a:pt x="1100" y="629"/>
                </a:lnTo>
                <a:lnTo>
                  <a:pt x="1124" y="610"/>
                </a:lnTo>
                <a:lnTo>
                  <a:pt x="1152" y="596"/>
                </a:lnTo>
                <a:lnTo>
                  <a:pt x="1182" y="587"/>
                </a:lnTo>
                <a:lnTo>
                  <a:pt x="1214" y="584"/>
                </a:lnTo>
                <a:lnTo>
                  <a:pt x="1244" y="586"/>
                </a:lnTo>
                <a:lnTo>
                  <a:pt x="1272" y="595"/>
                </a:lnTo>
                <a:lnTo>
                  <a:pt x="1297" y="606"/>
                </a:lnTo>
                <a:lnTo>
                  <a:pt x="1320" y="623"/>
                </a:lnTo>
                <a:lnTo>
                  <a:pt x="1340" y="643"/>
                </a:lnTo>
                <a:lnTo>
                  <a:pt x="1357" y="665"/>
                </a:lnTo>
                <a:lnTo>
                  <a:pt x="1369" y="691"/>
                </a:lnTo>
                <a:lnTo>
                  <a:pt x="1377" y="719"/>
                </a:lnTo>
                <a:lnTo>
                  <a:pt x="1379" y="749"/>
                </a:lnTo>
                <a:lnTo>
                  <a:pt x="1376" y="780"/>
                </a:lnTo>
                <a:lnTo>
                  <a:pt x="1368" y="808"/>
                </a:lnTo>
                <a:lnTo>
                  <a:pt x="1528" y="881"/>
                </a:lnTo>
                <a:lnTo>
                  <a:pt x="1528" y="526"/>
                </a:lnTo>
                <a:lnTo>
                  <a:pt x="1064" y="526"/>
                </a:lnTo>
                <a:close/>
                <a:moveTo>
                  <a:pt x="584" y="526"/>
                </a:moveTo>
                <a:lnTo>
                  <a:pt x="584" y="989"/>
                </a:lnTo>
                <a:lnTo>
                  <a:pt x="780" y="989"/>
                </a:lnTo>
                <a:lnTo>
                  <a:pt x="1048" y="843"/>
                </a:lnTo>
                <a:lnTo>
                  <a:pt x="1048" y="526"/>
                </a:lnTo>
                <a:lnTo>
                  <a:pt x="584" y="526"/>
                </a:lnTo>
                <a:close/>
                <a:moveTo>
                  <a:pt x="2984" y="95"/>
                </a:moveTo>
                <a:lnTo>
                  <a:pt x="2984" y="510"/>
                </a:lnTo>
                <a:lnTo>
                  <a:pt x="3379" y="510"/>
                </a:lnTo>
                <a:lnTo>
                  <a:pt x="3379" y="526"/>
                </a:lnTo>
                <a:lnTo>
                  <a:pt x="2984" y="526"/>
                </a:lnTo>
                <a:lnTo>
                  <a:pt x="2984" y="912"/>
                </a:lnTo>
                <a:lnTo>
                  <a:pt x="3005" y="928"/>
                </a:lnTo>
                <a:lnTo>
                  <a:pt x="3022" y="946"/>
                </a:lnTo>
                <a:lnTo>
                  <a:pt x="3383" y="526"/>
                </a:lnTo>
                <a:lnTo>
                  <a:pt x="3383" y="95"/>
                </a:lnTo>
                <a:lnTo>
                  <a:pt x="2984" y="95"/>
                </a:lnTo>
                <a:close/>
                <a:moveTo>
                  <a:pt x="2505" y="95"/>
                </a:moveTo>
                <a:lnTo>
                  <a:pt x="2505" y="510"/>
                </a:lnTo>
                <a:lnTo>
                  <a:pt x="2969" y="510"/>
                </a:lnTo>
                <a:lnTo>
                  <a:pt x="2969" y="95"/>
                </a:lnTo>
                <a:lnTo>
                  <a:pt x="2505" y="95"/>
                </a:lnTo>
                <a:close/>
                <a:moveTo>
                  <a:pt x="2025" y="95"/>
                </a:moveTo>
                <a:lnTo>
                  <a:pt x="2025" y="510"/>
                </a:lnTo>
                <a:lnTo>
                  <a:pt x="2489" y="510"/>
                </a:lnTo>
                <a:lnTo>
                  <a:pt x="2489" y="95"/>
                </a:lnTo>
                <a:lnTo>
                  <a:pt x="2025" y="95"/>
                </a:lnTo>
                <a:close/>
                <a:moveTo>
                  <a:pt x="1544" y="95"/>
                </a:moveTo>
                <a:lnTo>
                  <a:pt x="1544" y="510"/>
                </a:lnTo>
                <a:lnTo>
                  <a:pt x="2009" y="510"/>
                </a:lnTo>
                <a:lnTo>
                  <a:pt x="2009" y="95"/>
                </a:lnTo>
                <a:lnTo>
                  <a:pt x="1544" y="95"/>
                </a:lnTo>
                <a:close/>
                <a:moveTo>
                  <a:pt x="1064" y="95"/>
                </a:moveTo>
                <a:lnTo>
                  <a:pt x="1064" y="510"/>
                </a:lnTo>
                <a:lnTo>
                  <a:pt x="1528" y="510"/>
                </a:lnTo>
                <a:lnTo>
                  <a:pt x="1528" y="95"/>
                </a:lnTo>
                <a:lnTo>
                  <a:pt x="1064" y="95"/>
                </a:lnTo>
                <a:close/>
                <a:moveTo>
                  <a:pt x="584" y="95"/>
                </a:moveTo>
                <a:lnTo>
                  <a:pt x="584" y="510"/>
                </a:lnTo>
                <a:lnTo>
                  <a:pt x="1048" y="510"/>
                </a:lnTo>
                <a:lnTo>
                  <a:pt x="1048" y="95"/>
                </a:lnTo>
                <a:lnTo>
                  <a:pt x="584" y="95"/>
                </a:lnTo>
                <a:close/>
                <a:moveTo>
                  <a:pt x="96" y="95"/>
                </a:moveTo>
                <a:lnTo>
                  <a:pt x="96" y="1499"/>
                </a:lnTo>
                <a:lnTo>
                  <a:pt x="114" y="1482"/>
                </a:lnTo>
                <a:lnTo>
                  <a:pt x="100" y="1482"/>
                </a:lnTo>
                <a:lnTo>
                  <a:pt x="100" y="1467"/>
                </a:lnTo>
                <a:lnTo>
                  <a:pt x="133" y="1467"/>
                </a:lnTo>
                <a:lnTo>
                  <a:pt x="340" y="1287"/>
                </a:lnTo>
                <a:lnTo>
                  <a:pt x="324" y="1264"/>
                </a:lnTo>
                <a:lnTo>
                  <a:pt x="312" y="1240"/>
                </a:lnTo>
                <a:lnTo>
                  <a:pt x="305" y="1213"/>
                </a:lnTo>
                <a:lnTo>
                  <a:pt x="303" y="1184"/>
                </a:lnTo>
                <a:lnTo>
                  <a:pt x="306" y="1155"/>
                </a:lnTo>
                <a:lnTo>
                  <a:pt x="313" y="1127"/>
                </a:lnTo>
                <a:lnTo>
                  <a:pt x="325" y="1101"/>
                </a:lnTo>
                <a:lnTo>
                  <a:pt x="342" y="1078"/>
                </a:lnTo>
                <a:lnTo>
                  <a:pt x="362" y="1058"/>
                </a:lnTo>
                <a:lnTo>
                  <a:pt x="385" y="1042"/>
                </a:lnTo>
                <a:lnTo>
                  <a:pt x="410" y="1030"/>
                </a:lnTo>
                <a:lnTo>
                  <a:pt x="439" y="1023"/>
                </a:lnTo>
                <a:lnTo>
                  <a:pt x="468" y="1019"/>
                </a:lnTo>
                <a:lnTo>
                  <a:pt x="496" y="1023"/>
                </a:lnTo>
                <a:lnTo>
                  <a:pt x="522" y="1029"/>
                </a:lnTo>
                <a:lnTo>
                  <a:pt x="546" y="1040"/>
                </a:lnTo>
                <a:lnTo>
                  <a:pt x="568" y="1054"/>
                </a:lnTo>
                <a:lnTo>
                  <a:pt x="568" y="1005"/>
                </a:lnTo>
                <a:lnTo>
                  <a:pt x="100" y="1005"/>
                </a:lnTo>
                <a:lnTo>
                  <a:pt x="100" y="989"/>
                </a:lnTo>
                <a:lnTo>
                  <a:pt x="568" y="989"/>
                </a:lnTo>
                <a:lnTo>
                  <a:pt x="568" y="526"/>
                </a:lnTo>
                <a:lnTo>
                  <a:pt x="100" y="526"/>
                </a:lnTo>
                <a:lnTo>
                  <a:pt x="100" y="510"/>
                </a:lnTo>
                <a:lnTo>
                  <a:pt x="568" y="510"/>
                </a:lnTo>
                <a:lnTo>
                  <a:pt x="568" y="95"/>
                </a:lnTo>
                <a:lnTo>
                  <a:pt x="96" y="95"/>
                </a:lnTo>
                <a:close/>
                <a:moveTo>
                  <a:pt x="0" y="0"/>
                </a:moveTo>
                <a:lnTo>
                  <a:pt x="3479" y="0"/>
                </a:lnTo>
                <a:lnTo>
                  <a:pt x="3479" y="2958"/>
                </a:lnTo>
                <a:lnTo>
                  <a:pt x="0" y="295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srgbClr val="737572"/>
              </a:solidFill>
              <a:latin typeface="Roboto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97997465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674" y="229717"/>
            <a:ext cx="2310063" cy="2525485"/>
          </a:xfrm>
        </p:spPr>
      </p:pic>
      <p:pic>
        <p:nvPicPr>
          <p:cNvPr id="7" name="Picture Placeholder 6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502" y="2847730"/>
            <a:ext cx="2306407" cy="2525486"/>
          </a:xfrm>
        </p:spPr>
      </p:pic>
      <p:pic>
        <p:nvPicPr>
          <p:cNvPr id="8" name="Picture Placeholder 7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29717"/>
            <a:ext cx="2310063" cy="2525485"/>
          </a:xfrm>
        </p:spPr>
      </p:pic>
      <p:pic>
        <p:nvPicPr>
          <p:cNvPr id="9" name="Picture Placeholder 8"/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848777"/>
            <a:ext cx="2310063" cy="2523393"/>
          </a:xfrm>
        </p:spPr>
      </p:pic>
      <p:sp>
        <p:nvSpPr>
          <p:cNvPr id="52" name="Inhaltsplatzhalter 4"/>
          <p:cNvSpPr txBox="1">
            <a:spLocks/>
          </p:cNvSpPr>
          <p:nvPr/>
        </p:nvSpPr>
        <p:spPr>
          <a:xfrm>
            <a:off x="1005222" y="2788820"/>
            <a:ext cx="3175259" cy="5918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50000"/>
              </a:lnSpc>
              <a:buNone/>
            </a:pPr>
            <a:r>
              <a:rPr lang="en-US" sz="1600" dirty="0">
                <a:solidFill>
                  <a:srgbClr val="178E6B"/>
                </a:solidFill>
                <a:latin typeface="Roboto"/>
              </a:rPr>
              <a:t>Email data</a:t>
            </a:r>
            <a:br>
              <a:rPr lang="en-US" sz="1200" dirty="0">
                <a:solidFill>
                  <a:srgbClr val="178E6B"/>
                </a:solidFill>
                <a:latin typeface="Roboto"/>
              </a:rPr>
            </a:br>
            <a:r>
              <a:rPr lang="en-US" sz="1100" dirty="0">
                <a:solidFill>
                  <a:prstClr val="white">
                    <a:lumMod val="50000"/>
                  </a:prstClr>
                </a:solidFill>
                <a:latin typeface="Roboto"/>
              </a:rPr>
              <a:t>Categorization, routing, sequencing</a:t>
            </a:r>
          </a:p>
        </p:txBody>
      </p:sp>
      <p:sp>
        <p:nvSpPr>
          <p:cNvPr id="56" name="Inhaltsplatzhalter 4"/>
          <p:cNvSpPr txBox="1">
            <a:spLocks/>
          </p:cNvSpPr>
          <p:nvPr/>
        </p:nvSpPr>
        <p:spPr>
          <a:xfrm>
            <a:off x="1005222" y="4669353"/>
            <a:ext cx="3175259" cy="5918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50000"/>
              </a:lnSpc>
              <a:buNone/>
            </a:pPr>
            <a:r>
              <a:rPr lang="en-US" sz="1600" dirty="0">
                <a:solidFill>
                  <a:srgbClr val="EE8A12"/>
                </a:solidFill>
                <a:latin typeface="Roboto"/>
              </a:rPr>
              <a:t>Image data</a:t>
            </a:r>
            <a:br>
              <a:rPr lang="en-US" sz="1600" dirty="0">
                <a:solidFill>
                  <a:srgbClr val="84AC40"/>
                </a:solidFill>
                <a:latin typeface="Roboto"/>
              </a:rPr>
            </a:br>
            <a:r>
              <a:rPr lang="en-US" sz="1100" dirty="0">
                <a:solidFill>
                  <a:prstClr val="white">
                    <a:lumMod val="50000"/>
                  </a:prstClr>
                </a:solidFill>
                <a:latin typeface="Roboto"/>
              </a:rPr>
              <a:t>FICA, identification, emotion</a:t>
            </a:r>
          </a:p>
        </p:txBody>
      </p:sp>
      <p:sp>
        <p:nvSpPr>
          <p:cNvPr id="57" name="Freeform 6"/>
          <p:cNvSpPr>
            <a:spLocks noEditPoints="1"/>
          </p:cNvSpPr>
          <p:nvPr/>
        </p:nvSpPr>
        <p:spPr bwMode="auto">
          <a:xfrm>
            <a:off x="454607" y="4779198"/>
            <a:ext cx="354918" cy="367952"/>
          </a:xfrm>
          <a:custGeom>
            <a:avLst/>
            <a:gdLst>
              <a:gd name="T0" fmla="*/ 1096 w 3186"/>
              <a:gd name="T1" fmla="*/ 376 h 3299"/>
              <a:gd name="T2" fmla="*/ 815 w 3186"/>
              <a:gd name="T3" fmla="*/ 495 h 3299"/>
              <a:gd name="T4" fmla="*/ 586 w 3186"/>
              <a:gd name="T5" fmla="*/ 692 h 3299"/>
              <a:gd name="T6" fmla="*/ 426 w 3186"/>
              <a:gd name="T7" fmla="*/ 949 h 3299"/>
              <a:gd name="T8" fmla="*/ 352 w 3186"/>
              <a:gd name="T9" fmla="*/ 1251 h 3299"/>
              <a:gd name="T10" fmla="*/ 376 w 3186"/>
              <a:gd name="T11" fmla="*/ 1568 h 3299"/>
              <a:gd name="T12" fmla="*/ 496 w 3186"/>
              <a:gd name="T13" fmla="*/ 1849 h 3299"/>
              <a:gd name="T14" fmla="*/ 692 w 3186"/>
              <a:gd name="T15" fmla="*/ 2079 h 3299"/>
              <a:gd name="T16" fmla="*/ 950 w 3186"/>
              <a:gd name="T17" fmla="*/ 2239 h 3299"/>
              <a:gd name="T18" fmla="*/ 1252 w 3186"/>
              <a:gd name="T19" fmla="*/ 2313 h 3299"/>
              <a:gd name="T20" fmla="*/ 1569 w 3186"/>
              <a:gd name="T21" fmla="*/ 2288 h 3299"/>
              <a:gd name="T22" fmla="*/ 1851 w 3186"/>
              <a:gd name="T23" fmla="*/ 2169 h 3299"/>
              <a:gd name="T24" fmla="*/ 2080 w 3186"/>
              <a:gd name="T25" fmla="*/ 1972 h 3299"/>
              <a:gd name="T26" fmla="*/ 2240 w 3186"/>
              <a:gd name="T27" fmla="*/ 1714 h 3299"/>
              <a:gd name="T28" fmla="*/ 2314 w 3186"/>
              <a:gd name="T29" fmla="*/ 1412 h 3299"/>
              <a:gd name="T30" fmla="*/ 2289 w 3186"/>
              <a:gd name="T31" fmla="*/ 1096 h 3299"/>
              <a:gd name="T32" fmla="*/ 2170 w 3186"/>
              <a:gd name="T33" fmla="*/ 813 h 3299"/>
              <a:gd name="T34" fmla="*/ 1973 w 3186"/>
              <a:gd name="T35" fmla="*/ 584 h 3299"/>
              <a:gd name="T36" fmla="*/ 1715 w 3186"/>
              <a:gd name="T37" fmla="*/ 425 h 3299"/>
              <a:gd name="T38" fmla="*/ 1413 w 3186"/>
              <a:gd name="T39" fmla="*/ 350 h 3299"/>
              <a:gd name="T40" fmla="*/ 1513 w 3186"/>
              <a:gd name="T41" fmla="*/ 12 h 3299"/>
              <a:gd name="T42" fmla="*/ 1851 w 3186"/>
              <a:gd name="T43" fmla="*/ 105 h 3299"/>
              <a:gd name="T44" fmla="*/ 2146 w 3186"/>
              <a:gd name="T45" fmla="*/ 278 h 3299"/>
              <a:gd name="T46" fmla="*/ 2388 w 3186"/>
              <a:gd name="T47" fmla="*/ 518 h 3299"/>
              <a:gd name="T48" fmla="*/ 2561 w 3186"/>
              <a:gd name="T49" fmla="*/ 813 h 3299"/>
              <a:gd name="T50" fmla="*/ 2653 w 3186"/>
              <a:gd name="T51" fmla="*/ 1151 h 3299"/>
              <a:gd name="T52" fmla="*/ 2655 w 3186"/>
              <a:gd name="T53" fmla="*/ 1502 h 3299"/>
              <a:gd name="T54" fmla="*/ 2570 w 3186"/>
              <a:gd name="T55" fmla="*/ 1827 h 3299"/>
              <a:gd name="T56" fmla="*/ 2405 w 3186"/>
              <a:gd name="T57" fmla="*/ 2122 h 3299"/>
              <a:gd name="T58" fmla="*/ 3173 w 3186"/>
              <a:gd name="T59" fmla="*/ 3056 h 3299"/>
              <a:gd name="T60" fmla="*/ 3180 w 3186"/>
              <a:gd name="T61" fmla="*/ 3172 h 3299"/>
              <a:gd name="T62" fmla="*/ 3113 w 3186"/>
              <a:gd name="T63" fmla="*/ 3267 h 3299"/>
              <a:gd name="T64" fmla="*/ 3013 w 3186"/>
              <a:gd name="T65" fmla="*/ 3299 h 3299"/>
              <a:gd name="T66" fmla="*/ 2909 w 3186"/>
              <a:gd name="T67" fmla="*/ 3264 h 3299"/>
              <a:gd name="T68" fmla="*/ 1957 w 3186"/>
              <a:gd name="T69" fmla="*/ 2508 h 3299"/>
              <a:gd name="T70" fmla="*/ 1655 w 3186"/>
              <a:gd name="T71" fmla="*/ 2625 h 3299"/>
              <a:gd name="T72" fmla="*/ 1333 w 3186"/>
              <a:gd name="T73" fmla="*/ 2664 h 3299"/>
              <a:gd name="T74" fmla="*/ 979 w 3186"/>
              <a:gd name="T75" fmla="*/ 2616 h 3299"/>
              <a:gd name="T76" fmla="*/ 661 w 3186"/>
              <a:gd name="T77" fmla="*/ 2481 h 3299"/>
              <a:gd name="T78" fmla="*/ 391 w 3186"/>
              <a:gd name="T79" fmla="*/ 2273 h 3299"/>
              <a:gd name="T80" fmla="*/ 183 w 3186"/>
              <a:gd name="T81" fmla="*/ 2003 h 3299"/>
              <a:gd name="T82" fmla="*/ 48 w 3186"/>
              <a:gd name="T83" fmla="*/ 1685 h 3299"/>
              <a:gd name="T84" fmla="*/ 0 w 3186"/>
              <a:gd name="T85" fmla="*/ 1332 h 3299"/>
              <a:gd name="T86" fmla="*/ 48 w 3186"/>
              <a:gd name="T87" fmla="*/ 978 h 3299"/>
              <a:gd name="T88" fmla="*/ 183 w 3186"/>
              <a:gd name="T89" fmla="*/ 660 h 3299"/>
              <a:gd name="T90" fmla="*/ 391 w 3186"/>
              <a:gd name="T91" fmla="*/ 391 h 3299"/>
              <a:gd name="T92" fmla="*/ 661 w 3186"/>
              <a:gd name="T93" fmla="*/ 182 h 3299"/>
              <a:gd name="T94" fmla="*/ 979 w 3186"/>
              <a:gd name="T95" fmla="*/ 47 h 3299"/>
              <a:gd name="T96" fmla="*/ 1333 w 3186"/>
              <a:gd name="T97" fmla="*/ 0 h 3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186" h="3299">
                <a:moveTo>
                  <a:pt x="1333" y="347"/>
                </a:moveTo>
                <a:lnTo>
                  <a:pt x="1252" y="350"/>
                </a:lnTo>
                <a:lnTo>
                  <a:pt x="1173" y="361"/>
                </a:lnTo>
                <a:lnTo>
                  <a:pt x="1096" y="376"/>
                </a:lnTo>
                <a:lnTo>
                  <a:pt x="1022" y="398"/>
                </a:lnTo>
                <a:lnTo>
                  <a:pt x="950" y="425"/>
                </a:lnTo>
                <a:lnTo>
                  <a:pt x="881" y="458"/>
                </a:lnTo>
                <a:lnTo>
                  <a:pt x="815" y="495"/>
                </a:lnTo>
                <a:lnTo>
                  <a:pt x="752" y="538"/>
                </a:lnTo>
                <a:lnTo>
                  <a:pt x="692" y="584"/>
                </a:lnTo>
                <a:lnTo>
                  <a:pt x="636" y="636"/>
                </a:lnTo>
                <a:lnTo>
                  <a:pt x="586" y="692"/>
                </a:lnTo>
                <a:lnTo>
                  <a:pt x="538" y="750"/>
                </a:lnTo>
                <a:lnTo>
                  <a:pt x="496" y="813"/>
                </a:lnTo>
                <a:lnTo>
                  <a:pt x="458" y="879"/>
                </a:lnTo>
                <a:lnTo>
                  <a:pt x="426" y="949"/>
                </a:lnTo>
                <a:lnTo>
                  <a:pt x="398" y="1021"/>
                </a:lnTo>
                <a:lnTo>
                  <a:pt x="376" y="1096"/>
                </a:lnTo>
                <a:lnTo>
                  <a:pt x="361" y="1172"/>
                </a:lnTo>
                <a:lnTo>
                  <a:pt x="352" y="1251"/>
                </a:lnTo>
                <a:lnTo>
                  <a:pt x="348" y="1332"/>
                </a:lnTo>
                <a:lnTo>
                  <a:pt x="352" y="1412"/>
                </a:lnTo>
                <a:lnTo>
                  <a:pt x="361" y="1492"/>
                </a:lnTo>
                <a:lnTo>
                  <a:pt x="376" y="1568"/>
                </a:lnTo>
                <a:lnTo>
                  <a:pt x="398" y="1642"/>
                </a:lnTo>
                <a:lnTo>
                  <a:pt x="426" y="1714"/>
                </a:lnTo>
                <a:lnTo>
                  <a:pt x="458" y="1783"/>
                </a:lnTo>
                <a:lnTo>
                  <a:pt x="496" y="1849"/>
                </a:lnTo>
                <a:lnTo>
                  <a:pt x="538" y="1912"/>
                </a:lnTo>
                <a:lnTo>
                  <a:pt x="586" y="1972"/>
                </a:lnTo>
                <a:lnTo>
                  <a:pt x="636" y="2028"/>
                </a:lnTo>
                <a:lnTo>
                  <a:pt x="692" y="2079"/>
                </a:lnTo>
                <a:lnTo>
                  <a:pt x="752" y="2126"/>
                </a:lnTo>
                <a:lnTo>
                  <a:pt x="815" y="2169"/>
                </a:lnTo>
                <a:lnTo>
                  <a:pt x="881" y="2206"/>
                </a:lnTo>
                <a:lnTo>
                  <a:pt x="950" y="2239"/>
                </a:lnTo>
                <a:lnTo>
                  <a:pt x="1022" y="2266"/>
                </a:lnTo>
                <a:lnTo>
                  <a:pt x="1096" y="2288"/>
                </a:lnTo>
                <a:lnTo>
                  <a:pt x="1173" y="2303"/>
                </a:lnTo>
                <a:lnTo>
                  <a:pt x="1252" y="2313"/>
                </a:lnTo>
                <a:lnTo>
                  <a:pt x="1333" y="2316"/>
                </a:lnTo>
                <a:lnTo>
                  <a:pt x="1413" y="2313"/>
                </a:lnTo>
                <a:lnTo>
                  <a:pt x="1492" y="2303"/>
                </a:lnTo>
                <a:lnTo>
                  <a:pt x="1569" y="2288"/>
                </a:lnTo>
                <a:lnTo>
                  <a:pt x="1644" y="2266"/>
                </a:lnTo>
                <a:lnTo>
                  <a:pt x="1715" y="2239"/>
                </a:lnTo>
                <a:lnTo>
                  <a:pt x="1785" y="2206"/>
                </a:lnTo>
                <a:lnTo>
                  <a:pt x="1851" y="2169"/>
                </a:lnTo>
                <a:lnTo>
                  <a:pt x="1914" y="2126"/>
                </a:lnTo>
                <a:lnTo>
                  <a:pt x="1973" y="2079"/>
                </a:lnTo>
                <a:lnTo>
                  <a:pt x="2029" y="2028"/>
                </a:lnTo>
                <a:lnTo>
                  <a:pt x="2080" y="1972"/>
                </a:lnTo>
                <a:lnTo>
                  <a:pt x="2128" y="1912"/>
                </a:lnTo>
                <a:lnTo>
                  <a:pt x="2170" y="1849"/>
                </a:lnTo>
                <a:lnTo>
                  <a:pt x="2207" y="1783"/>
                </a:lnTo>
                <a:lnTo>
                  <a:pt x="2240" y="1714"/>
                </a:lnTo>
                <a:lnTo>
                  <a:pt x="2267" y="1642"/>
                </a:lnTo>
                <a:lnTo>
                  <a:pt x="2289" y="1568"/>
                </a:lnTo>
                <a:lnTo>
                  <a:pt x="2305" y="1492"/>
                </a:lnTo>
                <a:lnTo>
                  <a:pt x="2314" y="1412"/>
                </a:lnTo>
                <a:lnTo>
                  <a:pt x="2318" y="1332"/>
                </a:lnTo>
                <a:lnTo>
                  <a:pt x="2314" y="1251"/>
                </a:lnTo>
                <a:lnTo>
                  <a:pt x="2305" y="1172"/>
                </a:lnTo>
                <a:lnTo>
                  <a:pt x="2289" y="1096"/>
                </a:lnTo>
                <a:lnTo>
                  <a:pt x="2267" y="1021"/>
                </a:lnTo>
                <a:lnTo>
                  <a:pt x="2240" y="949"/>
                </a:lnTo>
                <a:lnTo>
                  <a:pt x="2207" y="879"/>
                </a:lnTo>
                <a:lnTo>
                  <a:pt x="2170" y="813"/>
                </a:lnTo>
                <a:lnTo>
                  <a:pt x="2128" y="750"/>
                </a:lnTo>
                <a:lnTo>
                  <a:pt x="2080" y="692"/>
                </a:lnTo>
                <a:lnTo>
                  <a:pt x="2029" y="636"/>
                </a:lnTo>
                <a:lnTo>
                  <a:pt x="1973" y="584"/>
                </a:lnTo>
                <a:lnTo>
                  <a:pt x="1914" y="538"/>
                </a:lnTo>
                <a:lnTo>
                  <a:pt x="1851" y="495"/>
                </a:lnTo>
                <a:lnTo>
                  <a:pt x="1785" y="458"/>
                </a:lnTo>
                <a:lnTo>
                  <a:pt x="1715" y="425"/>
                </a:lnTo>
                <a:lnTo>
                  <a:pt x="1644" y="398"/>
                </a:lnTo>
                <a:lnTo>
                  <a:pt x="1569" y="376"/>
                </a:lnTo>
                <a:lnTo>
                  <a:pt x="1492" y="361"/>
                </a:lnTo>
                <a:lnTo>
                  <a:pt x="1413" y="350"/>
                </a:lnTo>
                <a:lnTo>
                  <a:pt x="1333" y="347"/>
                </a:lnTo>
                <a:close/>
                <a:moveTo>
                  <a:pt x="1333" y="0"/>
                </a:moveTo>
                <a:lnTo>
                  <a:pt x="1423" y="3"/>
                </a:lnTo>
                <a:lnTo>
                  <a:pt x="1513" y="12"/>
                </a:lnTo>
                <a:lnTo>
                  <a:pt x="1601" y="27"/>
                </a:lnTo>
                <a:lnTo>
                  <a:pt x="1686" y="47"/>
                </a:lnTo>
                <a:lnTo>
                  <a:pt x="1770" y="73"/>
                </a:lnTo>
                <a:lnTo>
                  <a:pt x="1851" y="105"/>
                </a:lnTo>
                <a:lnTo>
                  <a:pt x="1930" y="141"/>
                </a:lnTo>
                <a:lnTo>
                  <a:pt x="2005" y="182"/>
                </a:lnTo>
                <a:lnTo>
                  <a:pt x="2077" y="228"/>
                </a:lnTo>
                <a:lnTo>
                  <a:pt x="2146" y="278"/>
                </a:lnTo>
                <a:lnTo>
                  <a:pt x="2212" y="332"/>
                </a:lnTo>
                <a:lnTo>
                  <a:pt x="2274" y="391"/>
                </a:lnTo>
                <a:lnTo>
                  <a:pt x="2333" y="452"/>
                </a:lnTo>
                <a:lnTo>
                  <a:pt x="2388" y="518"/>
                </a:lnTo>
                <a:lnTo>
                  <a:pt x="2437" y="588"/>
                </a:lnTo>
                <a:lnTo>
                  <a:pt x="2484" y="660"/>
                </a:lnTo>
                <a:lnTo>
                  <a:pt x="2524" y="736"/>
                </a:lnTo>
                <a:lnTo>
                  <a:pt x="2561" y="813"/>
                </a:lnTo>
                <a:lnTo>
                  <a:pt x="2592" y="895"/>
                </a:lnTo>
                <a:lnTo>
                  <a:pt x="2618" y="978"/>
                </a:lnTo>
                <a:lnTo>
                  <a:pt x="2638" y="1064"/>
                </a:lnTo>
                <a:lnTo>
                  <a:pt x="2653" y="1151"/>
                </a:lnTo>
                <a:lnTo>
                  <a:pt x="2662" y="1241"/>
                </a:lnTo>
                <a:lnTo>
                  <a:pt x="2665" y="1332"/>
                </a:lnTo>
                <a:lnTo>
                  <a:pt x="2663" y="1417"/>
                </a:lnTo>
                <a:lnTo>
                  <a:pt x="2655" y="1502"/>
                </a:lnTo>
                <a:lnTo>
                  <a:pt x="2641" y="1585"/>
                </a:lnTo>
                <a:lnTo>
                  <a:pt x="2623" y="1667"/>
                </a:lnTo>
                <a:lnTo>
                  <a:pt x="2598" y="1748"/>
                </a:lnTo>
                <a:lnTo>
                  <a:pt x="2570" y="1827"/>
                </a:lnTo>
                <a:lnTo>
                  <a:pt x="2536" y="1904"/>
                </a:lnTo>
                <a:lnTo>
                  <a:pt x="2497" y="1979"/>
                </a:lnTo>
                <a:lnTo>
                  <a:pt x="2454" y="2051"/>
                </a:lnTo>
                <a:lnTo>
                  <a:pt x="2405" y="2122"/>
                </a:lnTo>
                <a:lnTo>
                  <a:pt x="2353" y="2189"/>
                </a:lnTo>
                <a:lnTo>
                  <a:pt x="3137" y="3004"/>
                </a:lnTo>
                <a:lnTo>
                  <a:pt x="3158" y="3029"/>
                </a:lnTo>
                <a:lnTo>
                  <a:pt x="3173" y="3056"/>
                </a:lnTo>
                <a:lnTo>
                  <a:pt x="3182" y="3084"/>
                </a:lnTo>
                <a:lnTo>
                  <a:pt x="3186" y="3113"/>
                </a:lnTo>
                <a:lnTo>
                  <a:pt x="3186" y="3143"/>
                </a:lnTo>
                <a:lnTo>
                  <a:pt x="3180" y="3172"/>
                </a:lnTo>
                <a:lnTo>
                  <a:pt x="3169" y="3200"/>
                </a:lnTo>
                <a:lnTo>
                  <a:pt x="3154" y="3227"/>
                </a:lnTo>
                <a:lnTo>
                  <a:pt x="3133" y="3250"/>
                </a:lnTo>
                <a:lnTo>
                  <a:pt x="3113" y="3267"/>
                </a:lnTo>
                <a:lnTo>
                  <a:pt x="3090" y="3280"/>
                </a:lnTo>
                <a:lnTo>
                  <a:pt x="3065" y="3291"/>
                </a:lnTo>
                <a:lnTo>
                  <a:pt x="3040" y="3297"/>
                </a:lnTo>
                <a:lnTo>
                  <a:pt x="3013" y="3299"/>
                </a:lnTo>
                <a:lnTo>
                  <a:pt x="2985" y="3297"/>
                </a:lnTo>
                <a:lnTo>
                  <a:pt x="2958" y="3290"/>
                </a:lnTo>
                <a:lnTo>
                  <a:pt x="2932" y="3279"/>
                </a:lnTo>
                <a:lnTo>
                  <a:pt x="2909" y="3264"/>
                </a:lnTo>
                <a:lnTo>
                  <a:pt x="2888" y="3245"/>
                </a:lnTo>
                <a:lnTo>
                  <a:pt x="2096" y="2423"/>
                </a:lnTo>
                <a:lnTo>
                  <a:pt x="2028" y="2468"/>
                </a:lnTo>
                <a:lnTo>
                  <a:pt x="1957" y="2508"/>
                </a:lnTo>
                <a:lnTo>
                  <a:pt x="1884" y="2544"/>
                </a:lnTo>
                <a:lnTo>
                  <a:pt x="1810" y="2576"/>
                </a:lnTo>
                <a:lnTo>
                  <a:pt x="1734" y="2602"/>
                </a:lnTo>
                <a:lnTo>
                  <a:pt x="1655" y="2625"/>
                </a:lnTo>
                <a:lnTo>
                  <a:pt x="1577" y="2641"/>
                </a:lnTo>
                <a:lnTo>
                  <a:pt x="1497" y="2653"/>
                </a:lnTo>
                <a:lnTo>
                  <a:pt x="1415" y="2661"/>
                </a:lnTo>
                <a:lnTo>
                  <a:pt x="1333" y="2664"/>
                </a:lnTo>
                <a:lnTo>
                  <a:pt x="1242" y="2661"/>
                </a:lnTo>
                <a:lnTo>
                  <a:pt x="1152" y="2651"/>
                </a:lnTo>
                <a:lnTo>
                  <a:pt x="1064" y="2637"/>
                </a:lnTo>
                <a:lnTo>
                  <a:pt x="979" y="2616"/>
                </a:lnTo>
                <a:lnTo>
                  <a:pt x="895" y="2590"/>
                </a:lnTo>
                <a:lnTo>
                  <a:pt x="815" y="2559"/>
                </a:lnTo>
                <a:lnTo>
                  <a:pt x="736" y="2523"/>
                </a:lnTo>
                <a:lnTo>
                  <a:pt x="661" y="2481"/>
                </a:lnTo>
                <a:lnTo>
                  <a:pt x="588" y="2436"/>
                </a:lnTo>
                <a:lnTo>
                  <a:pt x="519" y="2385"/>
                </a:lnTo>
                <a:lnTo>
                  <a:pt x="453" y="2332"/>
                </a:lnTo>
                <a:lnTo>
                  <a:pt x="391" y="2273"/>
                </a:lnTo>
                <a:lnTo>
                  <a:pt x="333" y="2211"/>
                </a:lnTo>
                <a:lnTo>
                  <a:pt x="278" y="2145"/>
                </a:lnTo>
                <a:lnTo>
                  <a:pt x="228" y="2076"/>
                </a:lnTo>
                <a:lnTo>
                  <a:pt x="183" y="2003"/>
                </a:lnTo>
                <a:lnTo>
                  <a:pt x="141" y="1928"/>
                </a:lnTo>
                <a:lnTo>
                  <a:pt x="105" y="1849"/>
                </a:lnTo>
                <a:lnTo>
                  <a:pt x="74" y="1769"/>
                </a:lnTo>
                <a:lnTo>
                  <a:pt x="48" y="1685"/>
                </a:lnTo>
                <a:lnTo>
                  <a:pt x="28" y="1600"/>
                </a:lnTo>
                <a:lnTo>
                  <a:pt x="12" y="1512"/>
                </a:lnTo>
                <a:lnTo>
                  <a:pt x="3" y="1423"/>
                </a:lnTo>
                <a:lnTo>
                  <a:pt x="0" y="1332"/>
                </a:lnTo>
                <a:lnTo>
                  <a:pt x="3" y="1241"/>
                </a:lnTo>
                <a:lnTo>
                  <a:pt x="12" y="1151"/>
                </a:lnTo>
                <a:lnTo>
                  <a:pt x="28" y="1064"/>
                </a:lnTo>
                <a:lnTo>
                  <a:pt x="48" y="978"/>
                </a:lnTo>
                <a:lnTo>
                  <a:pt x="74" y="895"/>
                </a:lnTo>
                <a:lnTo>
                  <a:pt x="105" y="813"/>
                </a:lnTo>
                <a:lnTo>
                  <a:pt x="141" y="736"/>
                </a:lnTo>
                <a:lnTo>
                  <a:pt x="183" y="660"/>
                </a:lnTo>
                <a:lnTo>
                  <a:pt x="228" y="588"/>
                </a:lnTo>
                <a:lnTo>
                  <a:pt x="278" y="518"/>
                </a:lnTo>
                <a:lnTo>
                  <a:pt x="333" y="452"/>
                </a:lnTo>
                <a:lnTo>
                  <a:pt x="391" y="391"/>
                </a:lnTo>
                <a:lnTo>
                  <a:pt x="453" y="332"/>
                </a:lnTo>
                <a:lnTo>
                  <a:pt x="519" y="278"/>
                </a:lnTo>
                <a:lnTo>
                  <a:pt x="588" y="228"/>
                </a:lnTo>
                <a:lnTo>
                  <a:pt x="661" y="182"/>
                </a:lnTo>
                <a:lnTo>
                  <a:pt x="736" y="141"/>
                </a:lnTo>
                <a:lnTo>
                  <a:pt x="815" y="105"/>
                </a:lnTo>
                <a:lnTo>
                  <a:pt x="895" y="73"/>
                </a:lnTo>
                <a:lnTo>
                  <a:pt x="979" y="47"/>
                </a:lnTo>
                <a:lnTo>
                  <a:pt x="1064" y="27"/>
                </a:lnTo>
                <a:lnTo>
                  <a:pt x="1152" y="12"/>
                </a:lnTo>
                <a:lnTo>
                  <a:pt x="1242" y="3"/>
                </a:lnTo>
                <a:lnTo>
                  <a:pt x="1333" y="0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srgbClr val="737572"/>
              </a:solidFill>
              <a:latin typeface="Roboto"/>
              <a:ea typeface="+mn-ea"/>
            </a:endParaRPr>
          </a:p>
        </p:txBody>
      </p:sp>
      <p:sp>
        <p:nvSpPr>
          <p:cNvPr id="58" name="Inhaltsplatzhalter 4"/>
          <p:cNvSpPr txBox="1">
            <a:spLocks/>
          </p:cNvSpPr>
          <p:nvPr/>
        </p:nvSpPr>
        <p:spPr>
          <a:xfrm>
            <a:off x="1005222" y="1809814"/>
            <a:ext cx="3175259" cy="8458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50000"/>
              </a:lnSpc>
              <a:buNone/>
            </a:pPr>
            <a:r>
              <a:rPr lang="en-US" sz="1600" dirty="0">
                <a:solidFill>
                  <a:srgbClr val="1D68A6"/>
                </a:solidFill>
                <a:latin typeface="Roboto"/>
              </a:rPr>
              <a:t>Voice Data</a:t>
            </a:r>
            <a:br>
              <a:rPr lang="en-US" sz="1600" dirty="0">
                <a:solidFill>
                  <a:srgbClr val="1D68A6"/>
                </a:solidFill>
                <a:latin typeface="Roboto"/>
              </a:rPr>
            </a:br>
            <a:r>
              <a:rPr lang="en-US" sz="1100" dirty="0">
                <a:solidFill>
                  <a:prstClr val="white">
                    <a:lumMod val="50000"/>
                  </a:prstClr>
                </a:solidFill>
                <a:latin typeface="Roboto"/>
              </a:rPr>
              <a:t>What was said, how it was said, when was it said, in what context was it said</a:t>
            </a:r>
          </a:p>
        </p:txBody>
      </p:sp>
      <p:sp>
        <p:nvSpPr>
          <p:cNvPr id="62" name="Inhaltsplatzhalter 4"/>
          <p:cNvSpPr txBox="1">
            <a:spLocks/>
          </p:cNvSpPr>
          <p:nvPr/>
        </p:nvSpPr>
        <p:spPr>
          <a:xfrm>
            <a:off x="1005222" y="3674849"/>
            <a:ext cx="3175259" cy="8458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50000"/>
              </a:lnSpc>
              <a:buNone/>
            </a:pPr>
            <a:r>
              <a:rPr lang="en-US" sz="1600" dirty="0">
                <a:solidFill>
                  <a:srgbClr val="84AC40"/>
                </a:solidFill>
                <a:latin typeface="Roboto"/>
              </a:rPr>
              <a:t>System log data</a:t>
            </a:r>
            <a:br>
              <a:rPr lang="en-US" sz="1200" dirty="0">
                <a:solidFill>
                  <a:srgbClr val="178E6B"/>
                </a:solidFill>
                <a:latin typeface="Roboto"/>
              </a:rPr>
            </a:br>
            <a:r>
              <a:rPr lang="en-US" sz="1100" dirty="0">
                <a:solidFill>
                  <a:prstClr val="white">
                    <a:lumMod val="50000"/>
                  </a:prstClr>
                </a:solidFill>
                <a:latin typeface="Roboto"/>
              </a:rPr>
              <a:t>Demand forecasting, sequencing, route cause analysis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93AC199-B78D-4BA6-B345-4F2B30A729B5}"/>
              </a:ext>
            </a:extLst>
          </p:cNvPr>
          <p:cNvGrpSpPr/>
          <p:nvPr/>
        </p:nvGrpSpPr>
        <p:grpSpPr>
          <a:xfrm>
            <a:off x="422349" y="1876317"/>
            <a:ext cx="418795" cy="313851"/>
            <a:chOff x="4932363" y="1844675"/>
            <a:chExt cx="2705100" cy="2027238"/>
          </a:xfrm>
          <a:solidFill>
            <a:srgbClr val="0070C0"/>
          </a:solidFill>
        </p:grpSpPr>
        <p:sp>
          <p:nvSpPr>
            <p:cNvPr id="23" name="Freeform 63">
              <a:extLst>
                <a:ext uri="{FF2B5EF4-FFF2-40B4-BE49-F238E27FC236}">
                  <a16:creationId xmlns:a16="http://schemas.microsoft.com/office/drawing/2014/main" id="{3B0722F1-3D8F-414E-862B-C24A08AD52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32363" y="1844675"/>
              <a:ext cx="2217737" cy="2027238"/>
            </a:xfrm>
            <a:custGeom>
              <a:avLst/>
              <a:gdLst>
                <a:gd name="T0" fmla="*/ 2556 w 2793"/>
                <a:gd name="T1" fmla="*/ 1224 h 2555"/>
                <a:gd name="T2" fmla="*/ 2621 w 2793"/>
                <a:gd name="T3" fmla="*/ 1105 h 2555"/>
                <a:gd name="T4" fmla="*/ 2598 w 2793"/>
                <a:gd name="T5" fmla="*/ 969 h 2555"/>
                <a:gd name="T6" fmla="*/ 2499 w 2793"/>
                <a:gd name="T7" fmla="*/ 878 h 2555"/>
                <a:gd name="T8" fmla="*/ 364 w 2793"/>
                <a:gd name="T9" fmla="*/ 687 h 2555"/>
                <a:gd name="T10" fmla="*/ 237 w 2793"/>
                <a:gd name="T11" fmla="*/ 785 h 2555"/>
                <a:gd name="T12" fmla="*/ 174 w 2793"/>
                <a:gd name="T13" fmla="*/ 936 h 2555"/>
                <a:gd name="T14" fmla="*/ 182 w 2793"/>
                <a:gd name="T15" fmla="*/ 1243 h 2555"/>
                <a:gd name="T16" fmla="*/ 264 w 2793"/>
                <a:gd name="T17" fmla="*/ 1383 h 2555"/>
                <a:gd name="T18" fmla="*/ 403 w 2793"/>
                <a:gd name="T19" fmla="*/ 1464 h 2555"/>
                <a:gd name="T20" fmla="*/ 785 w 2793"/>
                <a:gd name="T21" fmla="*/ 662 h 2555"/>
                <a:gd name="T22" fmla="*/ 2164 w 2793"/>
                <a:gd name="T23" fmla="*/ 346 h 2555"/>
                <a:gd name="T24" fmla="*/ 1871 w 2793"/>
                <a:gd name="T25" fmla="*/ 497 h 2555"/>
                <a:gd name="T26" fmla="*/ 1624 w 2793"/>
                <a:gd name="T27" fmla="*/ 591 h 2555"/>
                <a:gd name="T28" fmla="*/ 1416 w 2793"/>
                <a:gd name="T29" fmla="*/ 641 h 2555"/>
                <a:gd name="T30" fmla="*/ 1241 w 2793"/>
                <a:gd name="T31" fmla="*/ 660 h 2555"/>
                <a:gd name="T32" fmla="*/ 955 w 2793"/>
                <a:gd name="T33" fmla="*/ 1476 h 2555"/>
                <a:gd name="T34" fmla="*/ 1433 w 2793"/>
                <a:gd name="T35" fmla="*/ 1491 h 2555"/>
                <a:gd name="T36" fmla="*/ 1739 w 2793"/>
                <a:gd name="T37" fmla="*/ 1550 h 2555"/>
                <a:gd name="T38" fmla="*/ 1989 w 2793"/>
                <a:gd name="T39" fmla="*/ 1640 h 2555"/>
                <a:gd name="T40" fmla="*/ 2184 w 2793"/>
                <a:gd name="T41" fmla="*/ 1744 h 2555"/>
                <a:gd name="T42" fmla="*/ 2328 w 2793"/>
                <a:gd name="T43" fmla="*/ 1848 h 2555"/>
                <a:gd name="T44" fmla="*/ 2453 w 2793"/>
                <a:gd name="T45" fmla="*/ 9 h 2555"/>
                <a:gd name="T46" fmla="*/ 2497 w 2793"/>
                <a:gd name="T47" fmla="*/ 66 h 2555"/>
                <a:gd name="T48" fmla="*/ 2586 w 2793"/>
                <a:gd name="T49" fmla="*/ 730 h 2555"/>
                <a:gd name="T50" fmla="*/ 2724 w 2793"/>
                <a:gd name="T51" fmla="*/ 849 h 2555"/>
                <a:gd name="T52" fmla="*/ 2791 w 2793"/>
                <a:gd name="T53" fmla="*/ 1021 h 2555"/>
                <a:gd name="T54" fmla="*/ 2767 w 2793"/>
                <a:gd name="T55" fmla="*/ 1209 h 2555"/>
                <a:gd name="T56" fmla="*/ 2662 w 2793"/>
                <a:gd name="T57" fmla="*/ 1357 h 2555"/>
                <a:gd name="T58" fmla="*/ 2499 w 2793"/>
                <a:gd name="T59" fmla="*/ 1441 h 2555"/>
                <a:gd name="T60" fmla="*/ 2476 w 2793"/>
                <a:gd name="T61" fmla="*/ 2112 h 2555"/>
                <a:gd name="T62" fmla="*/ 2414 w 2793"/>
                <a:gd name="T63" fmla="*/ 2139 h 2555"/>
                <a:gd name="T64" fmla="*/ 2346 w 2793"/>
                <a:gd name="T65" fmla="*/ 2103 h 2555"/>
                <a:gd name="T66" fmla="*/ 2315 w 2793"/>
                <a:gd name="T67" fmla="*/ 2068 h 2555"/>
                <a:gd name="T68" fmla="*/ 2234 w 2793"/>
                <a:gd name="T69" fmla="*/ 1992 h 2555"/>
                <a:gd name="T70" fmla="*/ 2102 w 2793"/>
                <a:gd name="T71" fmla="*/ 1893 h 2555"/>
                <a:gd name="T72" fmla="*/ 1912 w 2793"/>
                <a:gd name="T73" fmla="*/ 1792 h 2555"/>
                <a:gd name="T74" fmla="*/ 1662 w 2793"/>
                <a:gd name="T75" fmla="*/ 1706 h 2555"/>
                <a:gd name="T76" fmla="*/ 1347 w 2793"/>
                <a:gd name="T77" fmla="*/ 1653 h 2555"/>
                <a:gd name="T78" fmla="*/ 1325 w 2793"/>
                <a:gd name="T79" fmla="*/ 2437 h 2555"/>
                <a:gd name="T80" fmla="*/ 1320 w 2793"/>
                <a:gd name="T81" fmla="*/ 2511 h 2555"/>
                <a:gd name="T82" fmla="*/ 1262 w 2793"/>
                <a:gd name="T83" fmla="*/ 2554 h 2555"/>
                <a:gd name="T84" fmla="*/ 1190 w 2793"/>
                <a:gd name="T85" fmla="*/ 2535 h 2555"/>
                <a:gd name="T86" fmla="*/ 487 w 2793"/>
                <a:gd name="T87" fmla="*/ 1646 h 2555"/>
                <a:gd name="T88" fmla="*/ 273 w 2793"/>
                <a:gd name="T89" fmla="*/ 1596 h 2555"/>
                <a:gd name="T90" fmla="*/ 107 w 2793"/>
                <a:gd name="T91" fmla="*/ 1463 h 2555"/>
                <a:gd name="T92" fmla="*/ 12 w 2793"/>
                <a:gd name="T93" fmla="*/ 1271 h 2555"/>
                <a:gd name="T94" fmla="*/ 3 w 2793"/>
                <a:gd name="T95" fmla="*/ 922 h 2555"/>
                <a:gd name="T96" fmla="*/ 75 w 2793"/>
                <a:gd name="T97" fmla="*/ 718 h 2555"/>
                <a:gd name="T98" fmla="*/ 226 w 2793"/>
                <a:gd name="T99" fmla="*/ 568 h 2555"/>
                <a:gd name="T100" fmla="*/ 431 w 2793"/>
                <a:gd name="T101" fmla="*/ 495 h 2555"/>
                <a:gd name="T102" fmla="*/ 1234 w 2793"/>
                <a:gd name="T103" fmla="*/ 490 h 2555"/>
                <a:gd name="T104" fmla="*/ 1388 w 2793"/>
                <a:gd name="T105" fmla="*/ 473 h 2555"/>
                <a:gd name="T106" fmla="*/ 1574 w 2793"/>
                <a:gd name="T107" fmla="*/ 429 h 2555"/>
                <a:gd name="T108" fmla="*/ 1794 w 2793"/>
                <a:gd name="T109" fmla="*/ 345 h 2555"/>
                <a:gd name="T110" fmla="*/ 2056 w 2793"/>
                <a:gd name="T111" fmla="*/ 211 h 2555"/>
                <a:gd name="T112" fmla="*/ 2364 w 2793"/>
                <a:gd name="T113" fmla="*/ 15 h 2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93" h="2555">
                  <a:moveTo>
                    <a:pt x="2499" y="878"/>
                  </a:moveTo>
                  <a:lnTo>
                    <a:pt x="2499" y="1261"/>
                  </a:lnTo>
                  <a:lnTo>
                    <a:pt x="2530" y="1244"/>
                  </a:lnTo>
                  <a:lnTo>
                    <a:pt x="2556" y="1224"/>
                  </a:lnTo>
                  <a:lnTo>
                    <a:pt x="2579" y="1199"/>
                  </a:lnTo>
                  <a:lnTo>
                    <a:pt x="2598" y="1170"/>
                  </a:lnTo>
                  <a:lnTo>
                    <a:pt x="2612" y="1139"/>
                  </a:lnTo>
                  <a:lnTo>
                    <a:pt x="2621" y="1105"/>
                  </a:lnTo>
                  <a:lnTo>
                    <a:pt x="2624" y="1070"/>
                  </a:lnTo>
                  <a:lnTo>
                    <a:pt x="2621" y="1034"/>
                  </a:lnTo>
                  <a:lnTo>
                    <a:pt x="2612" y="1000"/>
                  </a:lnTo>
                  <a:lnTo>
                    <a:pt x="2598" y="969"/>
                  </a:lnTo>
                  <a:lnTo>
                    <a:pt x="2579" y="940"/>
                  </a:lnTo>
                  <a:lnTo>
                    <a:pt x="2556" y="915"/>
                  </a:lnTo>
                  <a:lnTo>
                    <a:pt x="2530" y="894"/>
                  </a:lnTo>
                  <a:lnTo>
                    <a:pt x="2499" y="878"/>
                  </a:lnTo>
                  <a:close/>
                  <a:moveTo>
                    <a:pt x="487" y="662"/>
                  </a:moveTo>
                  <a:lnTo>
                    <a:pt x="444" y="665"/>
                  </a:lnTo>
                  <a:lnTo>
                    <a:pt x="403" y="673"/>
                  </a:lnTo>
                  <a:lnTo>
                    <a:pt x="364" y="687"/>
                  </a:lnTo>
                  <a:lnTo>
                    <a:pt x="328" y="705"/>
                  </a:lnTo>
                  <a:lnTo>
                    <a:pt x="293" y="728"/>
                  </a:lnTo>
                  <a:lnTo>
                    <a:pt x="264" y="755"/>
                  </a:lnTo>
                  <a:lnTo>
                    <a:pt x="237" y="785"/>
                  </a:lnTo>
                  <a:lnTo>
                    <a:pt x="214" y="819"/>
                  </a:lnTo>
                  <a:lnTo>
                    <a:pt x="195" y="855"/>
                  </a:lnTo>
                  <a:lnTo>
                    <a:pt x="182" y="894"/>
                  </a:lnTo>
                  <a:lnTo>
                    <a:pt x="174" y="936"/>
                  </a:lnTo>
                  <a:lnTo>
                    <a:pt x="171" y="979"/>
                  </a:lnTo>
                  <a:lnTo>
                    <a:pt x="171" y="1160"/>
                  </a:lnTo>
                  <a:lnTo>
                    <a:pt x="174" y="1202"/>
                  </a:lnTo>
                  <a:lnTo>
                    <a:pt x="182" y="1243"/>
                  </a:lnTo>
                  <a:lnTo>
                    <a:pt x="195" y="1283"/>
                  </a:lnTo>
                  <a:lnTo>
                    <a:pt x="214" y="1319"/>
                  </a:lnTo>
                  <a:lnTo>
                    <a:pt x="237" y="1353"/>
                  </a:lnTo>
                  <a:lnTo>
                    <a:pt x="264" y="1383"/>
                  </a:lnTo>
                  <a:lnTo>
                    <a:pt x="293" y="1410"/>
                  </a:lnTo>
                  <a:lnTo>
                    <a:pt x="328" y="1432"/>
                  </a:lnTo>
                  <a:lnTo>
                    <a:pt x="364" y="1451"/>
                  </a:lnTo>
                  <a:lnTo>
                    <a:pt x="403" y="1464"/>
                  </a:lnTo>
                  <a:lnTo>
                    <a:pt x="444" y="1473"/>
                  </a:lnTo>
                  <a:lnTo>
                    <a:pt x="487" y="1476"/>
                  </a:lnTo>
                  <a:lnTo>
                    <a:pt x="785" y="1476"/>
                  </a:lnTo>
                  <a:lnTo>
                    <a:pt x="785" y="662"/>
                  </a:lnTo>
                  <a:lnTo>
                    <a:pt x="487" y="662"/>
                  </a:lnTo>
                  <a:close/>
                  <a:moveTo>
                    <a:pt x="2328" y="245"/>
                  </a:moveTo>
                  <a:lnTo>
                    <a:pt x="2244" y="297"/>
                  </a:lnTo>
                  <a:lnTo>
                    <a:pt x="2164" y="346"/>
                  </a:lnTo>
                  <a:lnTo>
                    <a:pt x="2086" y="389"/>
                  </a:lnTo>
                  <a:lnTo>
                    <a:pt x="2012" y="430"/>
                  </a:lnTo>
                  <a:lnTo>
                    <a:pt x="1941" y="465"/>
                  </a:lnTo>
                  <a:lnTo>
                    <a:pt x="1871" y="497"/>
                  </a:lnTo>
                  <a:lnTo>
                    <a:pt x="1805" y="526"/>
                  </a:lnTo>
                  <a:lnTo>
                    <a:pt x="1742" y="550"/>
                  </a:lnTo>
                  <a:lnTo>
                    <a:pt x="1682" y="572"/>
                  </a:lnTo>
                  <a:lnTo>
                    <a:pt x="1624" y="591"/>
                  </a:lnTo>
                  <a:lnTo>
                    <a:pt x="1569" y="607"/>
                  </a:lnTo>
                  <a:lnTo>
                    <a:pt x="1516" y="621"/>
                  </a:lnTo>
                  <a:lnTo>
                    <a:pt x="1464" y="632"/>
                  </a:lnTo>
                  <a:lnTo>
                    <a:pt x="1416" y="641"/>
                  </a:lnTo>
                  <a:lnTo>
                    <a:pt x="1369" y="648"/>
                  </a:lnTo>
                  <a:lnTo>
                    <a:pt x="1325" y="654"/>
                  </a:lnTo>
                  <a:lnTo>
                    <a:pt x="1282" y="658"/>
                  </a:lnTo>
                  <a:lnTo>
                    <a:pt x="1241" y="660"/>
                  </a:lnTo>
                  <a:lnTo>
                    <a:pt x="1203" y="662"/>
                  </a:lnTo>
                  <a:lnTo>
                    <a:pt x="1165" y="662"/>
                  </a:lnTo>
                  <a:lnTo>
                    <a:pt x="955" y="662"/>
                  </a:lnTo>
                  <a:lnTo>
                    <a:pt x="955" y="1476"/>
                  </a:lnTo>
                  <a:lnTo>
                    <a:pt x="1165" y="1476"/>
                  </a:lnTo>
                  <a:lnTo>
                    <a:pt x="1259" y="1478"/>
                  </a:lnTo>
                  <a:lnTo>
                    <a:pt x="1347" y="1483"/>
                  </a:lnTo>
                  <a:lnTo>
                    <a:pt x="1433" y="1491"/>
                  </a:lnTo>
                  <a:lnTo>
                    <a:pt x="1515" y="1502"/>
                  </a:lnTo>
                  <a:lnTo>
                    <a:pt x="1593" y="1516"/>
                  </a:lnTo>
                  <a:lnTo>
                    <a:pt x="1669" y="1531"/>
                  </a:lnTo>
                  <a:lnTo>
                    <a:pt x="1739" y="1550"/>
                  </a:lnTo>
                  <a:lnTo>
                    <a:pt x="1807" y="1571"/>
                  </a:lnTo>
                  <a:lnTo>
                    <a:pt x="1871" y="1592"/>
                  </a:lnTo>
                  <a:lnTo>
                    <a:pt x="1931" y="1615"/>
                  </a:lnTo>
                  <a:lnTo>
                    <a:pt x="1989" y="1640"/>
                  </a:lnTo>
                  <a:lnTo>
                    <a:pt x="2043" y="1666"/>
                  </a:lnTo>
                  <a:lnTo>
                    <a:pt x="2094" y="1691"/>
                  </a:lnTo>
                  <a:lnTo>
                    <a:pt x="2140" y="1718"/>
                  </a:lnTo>
                  <a:lnTo>
                    <a:pt x="2184" y="1744"/>
                  </a:lnTo>
                  <a:lnTo>
                    <a:pt x="2225" y="1771"/>
                  </a:lnTo>
                  <a:lnTo>
                    <a:pt x="2263" y="1798"/>
                  </a:lnTo>
                  <a:lnTo>
                    <a:pt x="2297" y="1824"/>
                  </a:lnTo>
                  <a:lnTo>
                    <a:pt x="2328" y="1848"/>
                  </a:lnTo>
                  <a:lnTo>
                    <a:pt x="2328" y="245"/>
                  </a:lnTo>
                  <a:close/>
                  <a:moveTo>
                    <a:pt x="2418" y="0"/>
                  </a:moveTo>
                  <a:lnTo>
                    <a:pt x="2436" y="3"/>
                  </a:lnTo>
                  <a:lnTo>
                    <a:pt x="2453" y="9"/>
                  </a:lnTo>
                  <a:lnTo>
                    <a:pt x="2469" y="20"/>
                  </a:lnTo>
                  <a:lnTo>
                    <a:pt x="2482" y="33"/>
                  </a:lnTo>
                  <a:lnTo>
                    <a:pt x="2491" y="49"/>
                  </a:lnTo>
                  <a:lnTo>
                    <a:pt x="2497" y="66"/>
                  </a:lnTo>
                  <a:lnTo>
                    <a:pt x="2499" y="85"/>
                  </a:lnTo>
                  <a:lnTo>
                    <a:pt x="2499" y="699"/>
                  </a:lnTo>
                  <a:lnTo>
                    <a:pt x="2544" y="713"/>
                  </a:lnTo>
                  <a:lnTo>
                    <a:pt x="2586" y="730"/>
                  </a:lnTo>
                  <a:lnTo>
                    <a:pt x="2626" y="754"/>
                  </a:lnTo>
                  <a:lnTo>
                    <a:pt x="2663" y="782"/>
                  </a:lnTo>
                  <a:lnTo>
                    <a:pt x="2695" y="814"/>
                  </a:lnTo>
                  <a:lnTo>
                    <a:pt x="2724" y="849"/>
                  </a:lnTo>
                  <a:lnTo>
                    <a:pt x="2749" y="888"/>
                  </a:lnTo>
                  <a:lnTo>
                    <a:pt x="2767" y="929"/>
                  </a:lnTo>
                  <a:lnTo>
                    <a:pt x="2782" y="975"/>
                  </a:lnTo>
                  <a:lnTo>
                    <a:pt x="2791" y="1021"/>
                  </a:lnTo>
                  <a:lnTo>
                    <a:pt x="2793" y="1070"/>
                  </a:lnTo>
                  <a:lnTo>
                    <a:pt x="2790" y="1118"/>
                  </a:lnTo>
                  <a:lnTo>
                    <a:pt x="2782" y="1165"/>
                  </a:lnTo>
                  <a:lnTo>
                    <a:pt x="2767" y="1209"/>
                  </a:lnTo>
                  <a:lnTo>
                    <a:pt x="2748" y="1251"/>
                  </a:lnTo>
                  <a:lnTo>
                    <a:pt x="2723" y="1290"/>
                  </a:lnTo>
                  <a:lnTo>
                    <a:pt x="2695" y="1326"/>
                  </a:lnTo>
                  <a:lnTo>
                    <a:pt x="2662" y="1357"/>
                  </a:lnTo>
                  <a:lnTo>
                    <a:pt x="2626" y="1385"/>
                  </a:lnTo>
                  <a:lnTo>
                    <a:pt x="2585" y="1408"/>
                  </a:lnTo>
                  <a:lnTo>
                    <a:pt x="2543" y="1427"/>
                  </a:lnTo>
                  <a:lnTo>
                    <a:pt x="2499" y="1441"/>
                  </a:lnTo>
                  <a:lnTo>
                    <a:pt x="2499" y="2054"/>
                  </a:lnTo>
                  <a:lnTo>
                    <a:pt x="2496" y="2075"/>
                  </a:lnTo>
                  <a:lnTo>
                    <a:pt x="2488" y="2094"/>
                  </a:lnTo>
                  <a:lnTo>
                    <a:pt x="2476" y="2112"/>
                  </a:lnTo>
                  <a:lnTo>
                    <a:pt x="2459" y="2125"/>
                  </a:lnTo>
                  <a:lnTo>
                    <a:pt x="2440" y="2134"/>
                  </a:lnTo>
                  <a:lnTo>
                    <a:pt x="2427" y="2138"/>
                  </a:lnTo>
                  <a:lnTo>
                    <a:pt x="2414" y="2139"/>
                  </a:lnTo>
                  <a:lnTo>
                    <a:pt x="2394" y="2136"/>
                  </a:lnTo>
                  <a:lnTo>
                    <a:pt x="2376" y="2129"/>
                  </a:lnTo>
                  <a:lnTo>
                    <a:pt x="2359" y="2119"/>
                  </a:lnTo>
                  <a:lnTo>
                    <a:pt x="2346" y="2103"/>
                  </a:lnTo>
                  <a:lnTo>
                    <a:pt x="2343" y="2099"/>
                  </a:lnTo>
                  <a:lnTo>
                    <a:pt x="2336" y="2092"/>
                  </a:lnTo>
                  <a:lnTo>
                    <a:pt x="2327" y="2082"/>
                  </a:lnTo>
                  <a:lnTo>
                    <a:pt x="2315" y="2068"/>
                  </a:lnTo>
                  <a:lnTo>
                    <a:pt x="2299" y="2052"/>
                  </a:lnTo>
                  <a:lnTo>
                    <a:pt x="2281" y="2033"/>
                  </a:lnTo>
                  <a:lnTo>
                    <a:pt x="2260" y="2014"/>
                  </a:lnTo>
                  <a:lnTo>
                    <a:pt x="2234" y="1992"/>
                  </a:lnTo>
                  <a:lnTo>
                    <a:pt x="2206" y="1968"/>
                  </a:lnTo>
                  <a:lnTo>
                    <a:pt x="2175" y="1943"/>
                  </a:lnTo>
                  <a:lnTo>
                    <a:pt x="2140" y="1919"/>
                  </a:lnTo>
                  <a:lnTo>
                    <a:pt x="2102" y="1893"/>
                  </a:lnTo>
                  <a:lnTo>
                    <a:pt x="2059" y="1867"/>
                  </a:lnTo>
                  <a:lnTo>
                    <a:pt x="2014" y="1841"/>
                  </a:lnTo>
                  <a:lnTo>
                    <a:pt x="1964" y="1816"/>
                  </a:lnTo>
                  <a:lnTo>
                    <a:pt x="1912" y="1792"/>
                  </a:lnTo>
                  <a:lnTo>
                    <a:pt x="1855" y="1768"/>
                  </a:lnTo>
                  <a:lnTo>
                    <a:pt x="1794" y="1745"/>
                  </a:lnTo>
                  <a:lnTo>
                    <a:pt x="1730" y="1724"/>
                  </a:lnTo>
                  <a:lnTo>
                    <a:pt x="1662" y="1706"/>
                  </a:lnTo>
                  <a:lnTo>
                    <a:pt x="1589" y="1688"/>
                  </a:lnTo>
                  <a:lnTo>
                    <a:pt x="1513" y="1674"/>
                  </a:lnTo>
                  <a:lnTo>
                    <a:pt x="1432" y="1663"/>
                  </a:lnTo>
                  <a:lnTo>
                    <a:pt x="1347" y="1653"/>
                  </a:lnTo>
                  <a:lnTo>
                    <a:pt x="1259" y="1648"/>
                  </a:lnTo>
                  <a:lnTo>
                    <a:pt x="1165" y="1646"/>
                  </a:lnTo>
                  <a:lnTo>
                    <a:pt x="997" y="1646"/>
                  </a:lnTo>
                  <a:lnTo>
                    <a:pt x="1325" y="2437"/>
                  </a:lnTo>
                  <a:lnTo>
                    <a:pt x="1330" y="2457"/>
                  </a:lnTo>
                  <a:lnTo>
                    <a:pt x="1330" y="2475"/>
                  </a:lnTo>
                  <a:lnTo>
                    <a:pt x="1327" y="2494"/>
                  </a:lnTo>
                  <a:lnTo>
                    <a:pt x="1320" y="2511"/>
                  </a:lnTo>
                  <a:lnTo>
                    <a:pt x="1309" y="2527"/>
                  </a:lnTo>
                  <a:lnTo>
                    <a:pt x="1295" y="2539"/>
                  </a:lnTo>
                  <a:lnTo>
                    <a:pt x="1277" y="2549"/>
                  </a:lnTo>
                  <a:lnTo>
                    <a:pt x="1262" y="2554"/>
                  </a:lnTo>
                  <a:lnTo>
                    <a:pt x="1245" y="2555"/>
                  </a:lnTo>
                  <a:lnTo>
                    <a:pt x="1226" y="2553"/>
                  </a:lnTo>
                  <a:lnTo>
                    <a:pt x="1207" y="2545"/>
                  </a:lnTo>
                  <a:lnTo>
                    <a:pt x="1190" y="2535"/>
                  </a:lnTo>
                  <a:lnTo>
                    <a:pt x="1176" y="2521"/>
                  </a:lnTo>
                  <a:lnTo>
                    <a:pt x="1167" y="2502"/>
                  </a:lnTo>
                  <a:lnTo>
                    <a:pt x="813" y="1646"/>
                  </a:lnTo>
                  <a:lnTo>
                    <a:pt x="487" y="1646"/>
                  </a:lnTo>
                  <a:lnTo>
                    <a:pt x="431" y="1643"/>
                  </a:lnTo>
                  <a:lnTo>
                    <a:pt x="375" y="1634"/>
                  </a:lnTo>
                  <a:lnTo>
                    <a:pt x="323" y="1618"/>
                  </a:lnTo>
                  <a:lnTo>
                    <a:pt x="273" y="1596"/>
                  </a:lnTo>
                  <a:lnTo>
                    <a:pt x="226" y="1571"/>
                  </a:lnTo>
                  <a:lnTo>
                    <a:pt x="183" y="1539"/>
                  </a:lnTo>
                  <a:lnTo>
                    <a:pt x="143" y="1503"/>
                  </a:lnTo>
                  <a:lnTo>
                    <a:pt x="107" y="1463"/>
                  </a:lnTo>
                  <a:lnTo>
                    <a:pt x="75" y="1420"/>
                  </a:lnTo>
                  <a:lnTo>
                    <a:pt x="50" y="1373"/>
                  </a:lnTo>
                  <a:lnTo>
                    <a:pt x="29" y="1323"/>
                  </a:lnTo>
                  <a:lnTo>
                    <a:pt x="12" y="1271"/>
                  </a:lnTo>
                  <a:lnTo>
                    <a:pt x="3" y="1216"/>
                  </a:lnTo>
                  <a:lnTo>
                    <a:pt x="0" y="1160"/>
                  </a:lnTo>
                  <a:lnTo>
                    <a:pt x="0" y="979"/>
                  </a:lnTo>
                  <a:lnTo>
                    <a:pt x="3" y="922"/>
                  </a:lnTo>
                  <a:lnTo>
                    <a:pt x="12" y="867"/>
                  </a:lnTo>
                  <a:lnTo>
                    <a:pt x="29" y="815"/>
                  </a:lnTo>
                  <a:lnTo>
                    <a:pt x="50" y="764"/>
                  </a:lnTo>
                  <a:lnTo>
                    <a:pt x="75" y="718"/>
                  </a:lnTo>
                  <a:lnTo>
                    <a:pt x="107" y="674"/>
                  </a:lnTo>
                  <a:lnTo>
                    <a:pt x="143" y="634"/>
                  </a:lnTo>
                  <a:lnTo>
                    <a:pt x="183" y="599"/>
                  </a:lnTo>
                  <a:lnTo>
                    <a:pt x="226" y="568"/>
                  </a:lnTo>
                  <a:lnTo>
                    <a:pt x="273" y="541"/>
                  </a:lnTo>
                  <a:lnTo>
                    <a:pt x="323" y="520"/>
                  </a:lnTo>
                  <a:lnTo>
                    <a:pt x="375" y="505"/>
                  </a:lnTo>
                  <a:lnTo>
                    <a:pt x="431" y="495"/>
                  </a:lnTo>
                  <a:lnTo>
                    <a:pt x="487" y="492"/>
                  </a:lnTo>
                  <a:lnTo>
                    <a:pt x="1166" y="492"/>
                  </a:lnTo>
                  <a:lnTo>
                    <a:pt x="1199" y="492"/>
                  </a:lnTo>
                  <a:lnTo>
                    <a:pt x="1234" y="490"/>
                  </a:lnTo>
                  <a:lnTo>
                    <a:pt x="1269" y="487"/>
                  </a:lnTo>
                  <a:lnTo>
                    <a:pt x="1307" y="484"/>
                  </a:lnTo>
                  <a:lnTo>
                    <a:pt x="1346" y="479"/>
                  </a:lnTo>
                  <a:lnTo>
                    <a:pt x="1388" y="473"/>
                  </a:lnTo>
                  <a:lnTo>
                    <a:pt x="1431" y="465"/>
                  </a:lnTo>
                  <a:lnTo>
                    <a:pt x="1477" y="455"/>
                  </a:lnTo>
                  <a:lnTo>
                    <a:pt x="1524" y="443"/>
                  </a:lnTo>
                  <a:lnTo>
                    <a:pt x="1574" y="429"/>
                  </a:lnTo>
                  <a:lnTo>
                    <a:pt x="1625" y="412"/>
                  </a:lnTo>
                  <a:lnTo>
                    <a:pt x="1679" y="392"/>
                  </a:lnTo>
                  <a:lnTo>
                    <a:pt x="1735" y="370"/>
                  </a:lnTo>
                  <a:lnTo>
                    <a:pt x="1794" y="345"/>
                  </a:lnTo>
                  <a:lnTo>
                    <a:pt x="1856" y="317"/>
                  </a:lnTo>
                  <a:lnTo>
                    <a:pt x="1920" y="285"/>
                  </a:lnTo>
                  <a:lnTo>
                    <a:pt x="1987" y="250"/>
                  </a:lnTo>
                  <a:lnTo>
                    <a:pt x="2056" y="211"/>
                  </a:lnTo>
                  <a:lnTo>
                    <a:pt x="2129" y="168"/>
                  </a:lnTo>
                  <a:lnTo>
                    <a:pt x="2204" y="122"/>
                  </a:lnTo>
                  <a:lnTo>
                    <a:pt x="2283" y="70"/>
                  </a:lnTo>
                  <a:lnTo>
                    <a:pt x="2364" y="15"/>
                  </a:lnTo>
                  <a:lnTo>
                    <a:pt x="2382" y="6"/>
                  </a:lnTo>
                  <a:lnTo>
                    <a:pt x="2399" y="1"/>
                  </a:lnTo>
                  <a:lnTo>
                    <a:pt x="24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350">
                <a:solidFill>
                  <a:srgbClr val="737572"/>
                </a:solidFill>
                <a:latin typeface="Roboto"/>
                <a:ea typeface="+mn-ea"/>
              </a:endParaRPr>
            </a:p>
          </p:txBody>
        </p:sp>
        <p:sp>
          <p:nvSpPr>
            <p:cNvPr id="24" name="Freeform 64">
              <a:extLst>
                <a:ext uri="{FF2B5EF4-FFF2-40B4-BE49-F238E27FC236}">
                  <a16:creationId xmlns:a16="http://schemas.microsoft.com/office/drawing/2014/main" id="{BCF65740-BBB8-4F8C-B2D5-5F8E2B19243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7413" y="2625725"/>
              <a:ext cx="400050" cy="136525"/>
            </a:xfrm>
            <a:custGeom>
              <a:avLst/>
              <a:gdLst>
                <a:gd name="T0" fmla="*/ 85 w 505"/>
                <a:gd name="T1" fmla="*/ 0 h 172"/>
                <a:gd name="T2" fmla="*/ 419 w 505"/>
                <a:gd name="T3" fmla="*/ 0 h 172"/>
                <a:gd name="T4" fmla="*/ 442 w 505"/>
                <a:gd name="T5" fmla="*/ 3 h 172"/>
                <a:gd name="T6" fmla="*/ 463 w 505"/>
                <a:gd name="T7" fmla="*/ 11 h 172"/>
                <a:gd name="T8" fmla="*/ 479 w 505"/>
                <a:gd name="T9" fmla="*/ 25 h 172"/>
                <a:gd name="T10" fmla="*/ 493 w 505"/>
                <a:gd name="T11" fmla="*/ 42 h 172"/>
                <a:gd name="T12" fmla="*/ 502 w 505"/>
                <a:gd name="T13" fmla="*/ 62 h 172"/>
                <a:gd name="T14" fmla="*/ 505 w 505"/>
                <a:gd name="T15" fmla="*/ 86 h 172"/>
                <a:gd name="T16" fmla="*/ 502 w 505"/>
                <a:gd name="T17" fmla="*/ 109 h 172"/>
                <a:gd name="T18" fmla="*/ 493 w 505"/>
                <a:gd name="T19" fmla="*/ 129 h 172"/>
                <a:gd name="T20" fmla="*/ 479 w 505"/>
                <a:gd name="T21" fmla="*/ 146 h 172"/>
                <a:gd name="T22" fmla="*/ 463 w 505"/>
                <a:gd name="T23" fmla="*/ 159 h 172"/>
                <a:gd name="T24" fmla="*/ 442 w 505"/>
                <a:gd name="T25" fmla="*/ 168 h 172"/>
                <a:gd name="T26" fmla="*/ 419 w 505"/>
                <a:gd name="T27" fmla="*/ 172 h 172"/>
                <a:gd name="T28" fmla="*/ 85 w 505"/>
                <a:gd name="T29" fmla="*/ 172 h 172"/>
                <a:gd name="T30" fmla="*/ 63 w 505"/>
                <a:gd name="T31" fmla="*/ 168 h 172"/>
                <a:gd name="T32" fmla="*/ 42 w 505"/>
                <a:gd name="T33" fmla="*/ 159 h 172"/>
                <a:gd name="T34" fmla="*/ 26 w 505"/>
                <a:gd name="T35" fmla="*/ 146 h 172"/>
                <a:gd name="T36" fmla="*/ 12 w 505"/>
                <a:gd name="T37" fmla="*/ 129 h 172"/>
                <a:gd name="T38" fmla="*/ 3 w 505"/>
                <a:gd name="T39" fmla="*/ 109 h 172"/>
                <a:gd name="T40" fmla="*/ 0 w 505"/>
                <a:gd name="T41" fmla="*/ 86 h 172"/>
                <a:gd name="T42" fmla="*/ 3 w 505"/>
                <a:gd name="T43" fmla="*/ 63 h 172"/>
                <a:gd name="T44" fmla="*/ 12 w 505"/>
                <a:gd name="T45" fmla="*/ 42 h 172"/>
                <a:gd name="T46" fmla="*/ 26 w 505"/>
                <a:gd name="T47" fmla="*/ 25 h 172"/>
                <a:gd name="T48" fmla="*/ 42 w 505"/>
                <a:gd name="T49" fmla="*/ 11 h 172"/>
                <a:gd name="T50" fmla="*/ 63 w 505"/>
                <a:gd name="T51" fmla="*/ 3 h 172"/>
                <a:gd name="T52" fmla="*/ 85 w 505"/>
                <a:gd name="T5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05" h="172">
                  <a:moveTo>
                    <a:pt x="85" y="0"/>
                  </a:moveTo>
                  <a:lnTo>
                    <a:pt x="419" y="0"/>
                  </a:lnTo>
                  <a:lnTo>
                    <a:pt x="442" y="3"/>
                  </a:lnTo>
                  <a:lnTo>
                    <a:pt x="463" y="11"/>
                  </a:lnTo>
                  <a:lnTo>
                    <a:pt x="479" y="25"/>
                  </a:lnTo>
                  <a:lnTo>
                    <a:pt x="493" y="42"/>
                  </a:lnTo>
                  <a:lnTo>
                    <a:pt x="502" y="62"/>
                  </a:lnTo>
                  <a:lnTo>
                    <a:pt x="505" y="86"/>
                  </a:lnTo>
                  <a:lnTo>
                    <a:pt x="502" y="109"/>
                  </a:lnTo>
                  <a:lnTo>
                    <a:pt x="493" y="129"/>
                  </a:lnTo>
                  <a:lnTo>
                    <a:pt x="479" y="146"/>
                  </a:lnTo>
                  <a:lnTo>
                    <a:pt x="463" y="159"/>
                  </a:lnTo>
                  <a:lnTo>
                    <a:pt x="442" y="168"/>
                  </a:lnTo>
                  <a:lnTo>
                    <a:pt x="419" y="172"/>
                  </a:lnTo>
                  <a:lnTo>
                    <a:pt x="85" y="172"/>
                  </a:lnTo>
                  <a:lnTo>
                    <a:pt x="63" y="168"/>
                  </a:lnTo>
                  <a:lnTo>
                    <a:pt x="42" y="159"/>
                  </a:lnTo>
                  <a:lnTo>
                    <a:pt x="26" y="146"/>
                  </a:lnTo>
                  <a:lnTo>
                    <a:pt x="12" y="129"/>
                  </a:lnTo>
                  <a:lnTo>
                    <a:pt x="3" y="109"/>
                  </a:lnTo>
                  <a:lnTo>
                    <a:pt x="0" y="86"/>
                  </a:lnTo>
                  <a:lnTo>
                    <a:pt x="3" y="63"/>
                  </a:lnTo>
                  <a:lnTo>
                    <a:pt x="12" y="42"/>
                  </a:lnTo>
                  <a:lnTo>
                    <a:pt x="26" y="25"/>
                  </a:lnTo>
                  <a:lnTo>
                    <a:pt x="42" y="11"/>
                  </a:lnTo>
                  <a:lnTo>
                    <a:pt x="63" y="3"/>
                  </a:lnTo>
                  <a:lnTo>
                    <a:pt x="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350">
                <a:solidFill>
                  <a:srgbClr val="737572"/>
                </a:solidFill>
                <a:latin typeface="Roboto"/>
                <a:ea typeface="+mn-ea"/>
              </a:endParaRPr>
            </a:p>
          </p:txBody>
        </p:sp>
        <p:sp>
          <p:nvSpPr>
            <p:cNvPr id="25" name="Freeform 65">
              <a:extLst>
                <a:ext uri="{FF2B5EF4-FFF2-40B4-BE49-F238E27FC236}">
                  <a16:creationId xmlns:a16="http://schemas.microsoft.com/office/drawing/2014/main" id="{0B99C2D3-463A-4E06-9D42-5686437990E2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7250" y="2290763"/>
              <a:ext cx="390525" cy="236538"/>
            </a:xfrm>
            <a:custGeom>
              <a:avLst/>
              <a:gdLst>
                <a:gd name="T0" fmla="*/ 415 w 492"/>
                <a:gd name="T1" fmla="*/ 0 h 296"/>
                <a:gd name="T2" fmla="*/ 432 w 492"/>
                <a:gd name="T3" fmla="*/ 3 h 296"/>
                <a:gd name="T4" fmla="*/ 450 w 492"/>
                <a:gd name="T5" fmla="*/ 10 h 296"/>
                <a:gd name="T6" fmla="*/ 465 w 492"/>
                <a:gd name="T7" fmla="*/ 21 h 296"/>
                <a:gd name="T8" fmla="*/ 478 w 492"/>
                <a:gd name="T9" fmla="*/ 36 h 296"/>
                <a:gd name="T10" fmla="*/ 487 w 492"/>
                <a:gd name="T11" fmla="*/ 53 h 296"/>
                <a:gd name="T12" fmla="*/ 492 w 492"/>
                <a:gd name="T13" fmla="*/ 72 h 296"/>
                <a:gd name="T14" fmla="*/ 492 w 492"/>
                <a:gd name="T15" fmla="*/ 92 h 296"/>
                <a:gd name="T16" fmla="*/ 489 w 492"/>
                <a:gd name="T17" fmla="*/ 109 h 296"/>
                <a:gd name="T18" fmla="*/ 482 w 492"/>
                <a:gd name="T19" fmla="*/ 127 h 296"/>
                <a:gd name="T20" fmla="*/ 471 w 492"/>
                <a:gd name="T21" fmla="*/ 142 h 296"/>
                <a:gd name="T22" fmla="*/ 456 w 492"/>
                <a:gd name="T23" fmla="*/ 155 h 296"/>
                <a:gd name="T24" fmla="*/ 439 w 492"/>
                <a:gd name="T25" fmla="*/ 164 h 296"/>
                <a:gd name="T26" fmla="*/ 116 w 492"/>
                <a:gd name="T27" fmla="*/ 290 h 296"/>
                <a:gd name="T28" fmla="*/ 101 w 492"/>
                <a:gd name="T29" fmla="*/ 294 h 296"/>
                <a:gd name="T30" fmla="*/ 85 w 492"/>
                <a:gd name="T31" fmla="*/ 296 h 296"/>
                <a:gd name="T32" fmla="*/ 65 w 492"/>
                <a:gd name="T33" fmla="*/ 293 h 296"/>
                <a:gd name="T34" fmla="*/ 46 w 492"/>
                <a:gd name="T35" fmla="*/ 287 h 296"/>
                <a:gd name="T36" fmla="*/ 29 w 492"/>
                <a:gd name="T37" fmla="*/ 275 h 296"/>
                <a:gd name="T38" fmla="*/ 15 w 492"/>
                <a:gd name="T39" fmla="*/ 260 h 296"/>
                <a:gd name="T40" fmla="*/ 6 w 492"/>
                <a:gd name="T41" fmla="*/ 241 h 296"/>
                <a:gd name="T42" fmla="*/ 0 w 492"/>
                <a:gd name="T43" fmla="*/ 223 h 296"/>
                <a:gd name="T44" fmla="*/ 0 w 492"/>
                <a:gd name="T45" fmla="*/ 203 h 296"/>
                <a:gd name="T46" fmla="*/ 4 w 492"/>
                <a:gd name="T47" fmla="*/ 186 h 296"/>
                <a:gd name="T48" fmla="*/ 11 w 492"/>
                <a:gd name="T49" fmla="*/ 168 h 296"/>
                <a:gd name="T50" fmla="*/ 22 w 492"/>
                <a:gd name="T51" fmla="*/ 154 h 296"/>
                <a:gd name="T52" fmla="*/ 37 w 492"/>
                <a:gd name="T53" fmla="*/ 141 h 296"/>
                <a:gd name="T54" fmla="*/ 53 w 492"/>
                <a:gd name="T55" fmla="*/ 132 h 296"/>
                <a:gd name="T56" fmla="*/ 377 w 492"/>
                <a:gd name="T57" fmla="*/ 5 h 296"/>
                <a:gd name="T58" fmla="*/ 395 w 492"/>
                <a:gd name="T59" fmla="*/ 0 h 296"/>
                <a:gd name="T60" fmla="*/ 415 w 492"/>
                <a:gd name="T61" fmla="*/ 0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2" h="296">
                  <a:moveTo>
                    <a:pt x="415" y="0"/>
                  </a:moveTo>
                  <a:lnTo>
                    <a:pt x="432" y="3"/>
                  </a:lnTo>
                  <a:lnTo>
                    <a:pt x="450" y="10"/>
                  </a:lnTo>
                  <a:lnTo>
                    <a:pt x="465" y="21"/>
                  </a:lnTo>
                  <a:lnTo>
                    <a:pt x="478" y="36"/>
                  </a:lnTo>
                  <a:lnTo>
                    <a:pt x="487" y="53"/>
                  </a:lnTo>
                  <a:lnTo>
                    <a:pt x="492" y="72"/>
                  </a:lnTo>
                  <a:lnTo>
                    <a:pt x="492" y="92"/>
                  </a:lnTo>
                  <a:lnTo>
                    <a:pt x="489" y="109"/>
                  </a:lnTo>
                  <a:lnTo>
                    <a:pt x="482" y="127"/>
                  </a:lnTo>
                  <a:lnTo>
                    <a:pt x="471" y="142"/>
                  </a:lnTo>
                  <a:lnTo>
                    <a:pt x="456" y="155"/>
                  </a:lnTo>
                  <a:lnTo>
                    <a:pt x="439" y="164"/>
                  </a:lnTo>
                  <a:lnTo>
                    <a:pt x="116" y="290"/>
                  </a:lnTo>
                  <a:lnTo>
                    <a:pt x="101" y="294"/>
                  </a:lnTo>
                  <a:lnTo>
                    <a:pt x="85" y="296"/>
                  </a:lnTo>
                  <a:lnTo>
                    <a:pt x="65" y="293"/>
                  </a:lnTo>
                  <a:lnTo>
                    <a:pt x="46" y="287"/>
                  </a:lnTo>
                  <a:lnTo>
                    <a:pt x="29" y="275"/>
                  </a:lnTo>
                  <a:lnTo>
                    <a:pt x="15" y="260"/>
                  </a:lnTo>
                  <a:lnTo>
                    <a:pt x="6" y="241"/>
                  </a:lnTo>
                  <a:lnTo>
                    <a:pt x="0" y="223"/>
                  </a:lnTo>
                  <a:lnTo>
                    <a:pt x="0" y="203"/>
                  </a:lnTo>
                  <a:lnTo>
                    <a:pt x="4" y="186"/>
                  </a:lnTo>
                  <a:lnTo>
                    <a:pt x="11" y="168"/>
                  </a:lnTo>
                  <a:lnTo>
                    <a:pt x="22" y="154"/>
                  </a:lnTo>
                  <a:lnTo>
                    <a:pt x="37" y="141"/>
                  </a:lnTo>
                  <a:lnTo>
                    <a:pt x="53" y="132"/>
                  </a:lnTo>
                  <a:lnTo>
                    <a:pt x="377" y="5"/>
                  </a:lnTo>
                  <a:lnTo>
                    <a:pt x="395" y="0"/>
                  </a:lnTo>
                  <a:lnTo>
                    <a:pt x="4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350">
                <a:solidFill>
                  <a:srgbClr val="737572"/>
                </a:solidFill>
                <a:latin typeface="Roboto"/>
                <a:ea typeface="+mn-ea"/>
              </a:endParaRPr>
            </a:p>
          </p:txBody>
        </p:sp>
        <p:sp>
          <p:nvSpPr>
            <p:cNvPr id="26" name="Freeform 66">
              <a:extLst>
                <a:ext uri="{FF2B5EF4-FFF2-40B4-BE49-F238E27FC236}">
                  <a16:creationId xmlns:a16="http://schemas.microsoft.com/office/drawing/2014/main" id="{33AC187B-BDEB-4233-8FB9-5FF4325F10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7250" y="2859088"/>
              <a:ext cx="390525" cy="234950"/>
            </a:xfrm>
            <a:custGeom>
              <a:avLst/>
              <a:gdLst>
                <a:gd name="T0" fmla="*/ 79 w 493"/>
                <a:gd name="T1" fmla="*/ 0 h 297"/>
                <a:gd name="T2" fmla="*/ 98 w 493"/>
                <a:gd name="T3" fmla="*/ 1 h 297"/>
                <a:gd name="T4" fmla="*/ 117 w 493"/>
                <a:gd name="T5" fmla="*/ 7 h 297"/>
                <a:gd name="T6" fmla="*/ 440 w 493"/>
                <a:gd name="T7" fmla="*/ 133 h 297"/>
                <a:gd name="T8" fmla="*/ 457 w 493"/>
                <a:gd name="T9" fmla="*/ 142 h 297"/>
                <a:gd name="T10" fmla="*/ 472 w 493"/>
                <a:gd name="T11" fmla="*/ 155 h 297"/>
                <a:gd name="T12" fmla="*/ 483 w 493"/>
                <a:gd name="T13" fmla="*/ 170 h 297"/>
                <a:gd name="T14" fmla="*/ 490 w 493"/>
                <a:gd name="T15" fmla="*/ 187 h 297"/>
                <a:gd name="T16" fmla="*/ 493 w 493"/>
                <a:gd name="T17" fmla="*/ 205 h 297"/>
                <a:gd name="T18" fmla="*/ 493 w 493"/>
                <a:gd name="T19" fmla="*/ 224 h 297"/>
                <a:gd name="T20" fmla="*/ 488 w 493"/>
                <a:gd name="T21" fmla="*/ 243 h 297"/>
                <a:gd name="T22" fmla="*/ 478 w 493"/>
                <a:gd name="T23" fmla="*/ 262 h 297"/>
                <a:gd name="T24" fmla="*/ 464 w 493"/>
                <a:gd name="T25" fmla="*/ 276 h 297"/>
                <a:gd name="T26" fmla="*/ 448 w 493"/>
                <a:gd name="T27" fmla="*/ 287 h 297"/>
                <a:gd name="T28" fmla="*/ 428 w 493"/>
                <a:gd name="T29" fmla="*/ 295 h 297"/>
                <a:gd name="T30" fmla="*/ 409 w 493"/>
                <a:gd name="T31" fmla="*/ 297 h 297"/>
                <a:gd name="T32" fmla="*/ 393 w 493"/>
                <a:gd name="T33" fmla="*/ 296 h 297"/>
                <a:gd name="T34" fmla="*/ 378 w 493"/>
                <a:gd name="T35" fmla="*/ 292 h 297"/>
                <a:gd name="T36" fmla="*/ 54 w 493"/>
                <a:gd name="T37" fmla="*/ 165 h 297"/>
                <a:gd name="T38" fmla="*/ 37 w 493"/>
                <a:gd name="T39" fmla="*/ 155 h 297"/>
                <a:gd name="T40" fmla="*/ 22 w 493"/>
                <a:gd name="T41" fmla="*/ 143 h 297"/>
                <a:gd name="T42" fmla="*/ 12 w 493"/>
                <a:gd name="T43" fmla="*/ 128 h 297"/>
                <a:gd name="T44" fmla="*/ 5 w 493"/>
                <a:gd name="T45" fmla="*/ 111 h 297"/>
                <a:gd name="T46" fmla="*/ 0 w 493"/>
                <a:gd name="T47" fmla="*/ 92 h 297"/>
                <a:gd name="T48" fmla="*/ 1 w 493"/>
                <a:gd name="T49" fmla="*/ 74 h 297"/>
                <a:gd name="T50" fmla="*/ 7 w 493"/>
                <a:gd name="T51" fmla="*/ 54 h 297"/>
                <a:gd name="T52" fmla="*/ 16 w 493"/>
                <a:gd name="T53" fmla="*/ 38 h 297"/>
                <a:gd name="T54" fmla="*/ 28 w 493"/>
                <a:gd name="T55" fmla="*/ 23 h 297"/>
                <a:gd name="T56" fmla="*/ 44 w 493"/>
                <a:gd name="T57" fmla="*/ 12 h 297"/>
                <a:gd name="T58" fmla="*/ 60 w 493"/>
                <a:gd name="T59" fmla="*/ 5 h 297"/>
                <a:gd name="T60" fmla="*/ 79 w 493"/>
                <a:gd name="T61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3" h="297">
                  <a:moveTo>
                    <a:pt x="79" y="0"/>
                  </a:moveTo>
                  <a:lnTo>
                    <a:pt x="98" y="1"/>
                  </a:lnTo>
                  <a:lnTo>
                    <a:pt x="117" y="7"/>
                  </a:lnTo>
                  <a:lnTo>
                    <a:pt x="440" y="133"/>
                  </a:lnTo>
                  <a:lnTo>
                    <a:pt x="457" y="142"/>
                  </a:lnTo>
                  <a:lnTo>
                    <a:pt x="472" y="155"/>
                  </a:lnTo>
                  <a:lnTo>
                    <a:pt x="483" y="170"/>
                  </a:lnTo>
                  <a:lnTo>
                    <a:pt x="490" y="187"/>
                  </a:lnTo>
                  <a:lnTo>
                    <a:pt x="493" y="205"/>
                  </a:lnTo>
                  <a:lnTo>
                    <a:pt x="493" y="224"/>
                  </a:lnTo>
                  <a:lnTo>
                    <a:pt x="488" y="243"/>
                  </a:lnTo>
                  <a:lnTo>
                    <a:pt x="478" y="262"/>
                  </a:lnTo>
                  <a:lnTo>
                    <a:pt x="464" y="276"/>
                  </a:lnTo>
                  <a:lnTo>
                    <a:pt x="448" y="287"/>
                  </a:lnTo>
                  <a:lnTo>
                    <a:pt x="428" y="295"/>
                  </a:lnTo>
                  <a:lnTo>
                    <a:pt x="409" y="297"/>
                  </a:lnTo>
                  <a:lnTo>
                    <a:pt x="393" y="296"/>
                  </a:lnTo>
                  <a:lnTo>
                    <a:pt x="378" y="292"/>
                  </a:lnTo>
                  <a:lnTo>
                    <a:pt x="54" y="165"/>
                  </a:lnTo>
                  <a:lnTo>
                    <a:pt x="37" y="155"/>
                  </a:lnTo>
                  <a:lnTo>
                    <a:pt x="22" y="143"/>
                  </a:lnTo>
                  <a:lnTo>
                    <a:pt x="12" y="128"/>
                  </a:lnTo>
                  <a:lnTo>
                    <a:pt x="5" y="111"/>
                  </a:lnTo>
                  <a:lnTo>
                    <a:pt x="0" y="92"/>
                  </a:lnTo>
                  <a:lnTo>
                    <a:pt x="1" y="74"/>
                  </a:lnTo>
                  <a:lnTo>
                    <a:pt x="7" y="54"/>
                  </a:lnTo>
                  <a:lnTo>
                    <a:pt x="16" y="38"/>
                  </a:lnTo>
                  <a:lnTo>
                    <a:pt x="28" y="23"/>
                  </a:lnTo>
                  <a:lnTo>
                    <a:pt x="44" y="12"/>
                  </a:lnTo>
                  <a:lnTo>
                    <a:pt x="60" y="5"/>
                  </a:lnTo>
                  <a:lnTo>
                    <a:pt x="7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350">
                <a:solidFill>
                  <a:srgbClr val="737572"/>
                </a:solidFill>
                <a:latin typeface="Roboto"/>
                <a:ea typeface="+mn-ea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6487FFD-732F-4373-AB69-B7052022AEED}"/>
              </a:ext>
            </a:extLst>
          </p:cNvPr>
          <p:cNvGrpSpPr/>
          <p:nvPr/>
        </p:nvGrpSpPr>
        <p:grpSpPr>
          <a:xfrm>
            <a:off x="422348" y="3702274"/>
            <a:ext cx="385756" cy="385756"/>
            <a:chOff x="-1238250" y="2566988"/>
            <a:chExt cx="1381125" cy="1381125"/>
          </a:xfrm>
          <a:solidFill>
            <a:schemeClr val="accent3"/>
          </a:solidFill>
        </p:grpSpPr>
        <p:sp>
          <p:nvSpPr>
            <p:cNvPr id="28" name="Freeform 53">
              <a:extLst>
                <a:ext uri="{FF2B5EF4-FFF2-40B4-BE49-F238E27FC236}">
                  <a16:creationId xmlns:a16="http://schemas.microsoft.com/office/drawing/2014/main" id="{1F477BD0-BB07-4D53-A2AA-890EE381A9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238250" y="2566988"/>
              <a:ext cx="1381125" cy="1381125"/>
            </a:xfrm>
            <a:custGeom>
              <a:avLst/>
              <a:gdLst>
                <a:gd name="T0" fmla="*/ 1520 w 3480"/>
                <a:gd name="T1" fmla="*/ 434 h 3480"/>
                <a:gd name="T2" fmla="*/ 1188 w 3480"/>
                <a:gd name="T3" fmla="*/ 611 h 3480"/>
                <a:gd name="T4" fmla="*/ 919 w 3480"/>
                <a:gd name="T5" fmla="*/ 632 h 3480"/>
                <a:gd name="T6" fmla="*/ 509 w 3480"/>
                <a:gd name="T7" fmla="*/ 752 h 3480"/>
                <a:gd name="T8" fmla="*/ 668 w 3480"/>
                <a:gd name="T9" fmla="*/ 1063 h 3480"/>
                <a:gd name="T10" fmla="*/ 502 w 3480"/>
                <a:gd name="T11" fmla="*/ 1461 h 3480"/>
                <a:gd name="T12" fmla="*/ 171 w 3480"/>
                <a:gd name="T13" fmla="*/ 1568 h 3480"/>
                <a:gd name="T14" fmla="*/ 375 w 3480"/>
                <a:gd name="T15" fmla="*/ 1942 h 3480"/>
                <a:gd name="T16" fmla="*/ 552 w 3480"/>
                <a:gd name="T17" fmla="*/ 2149 h 3480"/>
                <a:gd name="T18" fmla="*/ 661 w 3480"/>
                <a:gd name="T19" fmla="*/ 2507 h 3480"/>
                <a:gd name="T20" fmla="*/ 735 w 3480"/>
                <a:gd name="T21" fmla="*/ 2965 h 3480"/>
                <a:gd name="T22" fmla="*/ 1001 w 3480"/>
                <a:gd name="T23" fmla="*/ 2812 h 3480"/>
                <a:gd name="T24" fmla="*/ 1405 w 3480"/>
                <a:gd name="T25" fmla="*/ 2952 h 3480"/>
                <a:gd name="T26" fmla="*/ 1550 w 3480"/>
                <a:gd name="T27" fmla="*/ 3204 h 3480"/>
                <a:gd name="T28" fmla="*/ 1915 w 3480"/>
                <a:gd name="T29" fmla="*/ 3301 h 3480"/>
                <a:gd name="T30" fmla="*/ 2046 w 3480"/>
                <a:gd name="T31" fmla="*/ 2962 h 3480"/>
                <a:gd name="T32" fmla="*/ 2448 w 3480"/>
                <a:gd name="T33" fmla="*/ 2810 h 3480"/>
                <a:gd name="T34" fmla="*/ 2738 w 3480"/>
                <a:gd name="T35" fmla="*/ 2971 h 3480"/>
                <a:gd name="T36" fmla="*/ 2831 w 3480"/>
                <a:gd name="T37" fmla="*/ 2535 h 3480"/>
                <a:gd name="T38" fmla="*/ 2901 w 3480"/>
                <a:gd name="T39" fmla="*/ 2221 h 3480"/>
                <a:gd name="T40" fmla="*/ 3074 w 3480"/>
                <a:gd name="T41" fmla="*/ 1950 h 3480"/>
                <a:gd name="T42" fmla="*/ 3315 w 3480"/>
                <a:gd name="T43" fmla="*/ 1575 h 3480"/>
                <a:gd name="T44" fmla="*/ 2997 w 3480"/>
                <a:gd name="T45" fmla="*/ 1484 h 3480"/>
                <a:gd name="T46" fmla="*/ 2821 w 3480"/>
                <a:gd name="T47" fmla="*/ 1091 h 3480"/>
                <a:gd name="T48" fmla="*/ 2967 w 3480"/>
                <a:gd name="T49" fmla="*/ 760 h 3480"/>
                <a:gd name="T50" fmla="*/ 2641 w 3480"/>
                <a:gd name="T51" fmla="*/ 572 h 3480"/>
                <a:gd name="T52" fmla="*/ 2360 w 3480"/>
                <a:gd name="T53" fmla="*/ 646 h 3480"/>
                <a:gd name="T54" fmla="*/ 1976 w 3480"/>
                <a:gd name="T55" fmla="*/ 461 h 3480"/>
                <a:gd name="T56" fmla="*/ 1896 w 3480"/>
                <a:gd name="T57" fmla="*/ 162 h 3480"/>
                <a:gd name="T58" fmla="*/ 2036 w 3480"/>
                <a:gd name="T59" fmla="*/ 67 h 3480"/>
                <a:gd name="T60" fmla="*/ 2110 w 3480"/>
                <a:gd name="T61" fmla="*/ 367 h 3480"/>
                <a:gd name="T62" fmla="*/ 2455 w 3480"/>
                <a:gd name="T63" fmla="*/ 507 h 3480"/>
                <a:gd name="T64" fmla="*/ 2759 w 3480"/>
                <a:gd name="T65" fmla="*/ 349 h 3480"/>
                <a:gd name="T66" fmla="*/ 3125 w 3480"/>
                <a:gd name="T67" fmla="*/ 693 h 3480"/>
                <a:gd name="T68" fmla="*/ 2977 w 3480"/>
                <a:gd name="T69" fmla="*/ 1018 h 3480"/>
                <a:gd name="T70" fmla="*/ 3110 w 3480"/>
                <a:gd name="T71" fmla="*/ 1367 h 3480"/>
                <a:gd name="T72" fmla="*/ 3386 w 3480"/>
                <a:gd name="T73" fmla="*/ 1425 h 3480"/>
                <a:gd name="T74" fmla="*/ 3477 w 3480"/>
                <a:gd name="T75" fmla="*/ 1929 h 3480"/>
                <a:gd name="T76" fmla="*/ 3226 w 3480"/>
                <a:gd name="T77" fmla="*/ 2090 h 3480"/>
                <a:gd name="T78" fmla="*/ 3052 w 3480"/>
                <a:gd name="T79" fmla="*/ 2283 h 3480"/>
                <a:gd name="T80" fmla="*/ 3114 w 3480"/>
                <a:gd name="T81" fmla="*/ 2648 h 3480"/>
                <a:gd name="T82" fmla="*/ 3080 w 3480"/>
                <a:gd name="T83" fmla="*/ 2860 h 3480"/>
                <a:gd name="T84" fmla="*/ 2674 w 3480"/>
                <a:gd name="T85" fmla="*/ 3125 h 3480"/>
                <a:gd name="T86" fmla="*/ 2363 w 3480"/>
                <a:gd name="T87" fmla="*/ 3016 h 3480"/>
                <a:gd name="T88" fmla="*/ 2104 w 3480"/>
                <a:gd name="T89" fmla="*/ 3126 h 3480"/>
                <a:gd name="T90" fmla="*/ 1959 w 3480"/>
                <a:gd name="T91" fmla="*/ 3468 h 3480"/>
                <a:gd name="T92" fmla="*/ 1444 w 3480"/>
                <a:gd name="T93" fmla="*/ 3413 h 3480"/>
                <a:gd name="T94" fmla="*/ 1370 w 3480"/>
                <a:gd name="T95" fmla="*/ 3113 h 3480"/>
                <a:gd name="T96" fmla="*/ 1025 w 3480"/>
                <a:gd name="T97" fmla="*/ 2973 h 3480"/>
                <a:gd name="T98" fmla="*/ 721 w 3480"/>
                <a:gd name="T99" fmla="*/ 3131 h 3480"/>
                <a:gd name="T100" fmla="*/ 355 w 3480"/>
                <a:gd name="T101" fmla="*/ 2787 h 3480"/>
                <a:gd name="T102" fmla="*/ 503 w 3480"/>
                <a:gd name="T103" fmla="*/ 2462 h 3480"/>
                <a:gd name="T104" fmla="*/ 370 w 3480"/>
                <a:gd name="T105" fmla="*/ 2113 h 3480"/>
                <a:gd name="T106" fmla="*/ 94 w 3480"/>
                <a:gd name="T107" fmla="*/ 2055 h 3480"/>
                <a:gd name="T108" fmla="*/ 3 w 3480"/>
                <a:gd name="T109" fmla="*/ 1551 h 3480"/>
                <a:gd name="T110" fmla="*/ 254 w 3480"/>
                <a:gd name="T111" fmla="*/ 1390 h 3480"/>
                <a:gd name="T112" fmla="*/ 428 w 3480"/>
                <a:gd name="T113" fmla="*/ 1197 h 3480"/>
                <a:gd name="T114" fmla="*/ 366 w 3480"/>
                <a:gd name="T115" fmla="*/ 832 h 3480"/>
                <a:gd name="T116" fmla="*/ 400 w 3480"/>
                <a:gd name="T117" fmla="*/ 620 h 3480"/>
                <a:gd name="T118" fmla="*/ 806 w 3480"/>
                <a:gd name="T119" fmla="*/ 355 h 3480"/>
                <a:gd name="T120" fmla="*/ 1117 w 3480"/>
                <a:gd name="T121" fmla="*/ 464 h 3480"/>
                <a:gd name="T122" fmla="*/ 1376 w 3480"/>
                <a:gd name="T123" fmla="*/ 354 h 3480"/>
                <a:gd name="T124" fmla="*/ 1521 w 3480"/>
                <a:gd name="T125" fmla="*/ 12 h 3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480" h="3480">
                  <a:moveTo>
                    <a:pt x="1584" y="162"/>
                  </a:moveTo>
                  <a:lnTo>
                    <a:pt x="1575" y="165"/>
                  </a:lnTo>
                  <a:lnTo>
                    <a:pt x="1568" y="171"/>
                  </a:lnTo>
                  <a:lnTo>
                    <a:pt x="1565" y="179"/>
                  </a:lnTo>
                  <a:lnTo>
                    <a:pt x="1550" y="277"/>
                  </a:lnTo>
                  <a:lnTo>
                    <a:pt x="1538" y="375"/>
                  </a:lnTo>
                  <a:lnTo>
                    <a:pt x="1530" y="406"/>
                  </a:lnTo>
                  <a:lnTo>
                    <a:pt x="1520" y="434"/>
                  </a:lnTo>
                  <a:lnTo>
                    <a:pt x="1504" y="461"/>
                  </a:lnTo>
                  <a:lnTo>
                    <a:pt x="1484" y="483"/>
                  </a:lnTo>
                  <a:lnTo>
                    <a:pt x="1461" y="502"/>
                  </a:lnTo>
                  <a:lnTo>
                    <a:pt x="1434" y="518"/>
                  </a:lnTo>
                  <a:lnTo>
                    <a:pt x="1405" y="528"/>
                  </a:lnTo>
                  <a:lnTo>
                    <a:pt x="1331" y="552"/>
                  </a:lnTo>
                  <a:lnTo>
                    <a:pt x="1259" y="579"/>
                  </a:lnTo>
                  <a:lnTo>
                    <a:pt x="1188" y="611"/>
                  </a:lnTo>
                  <a:lnTo>
                    <a:pt x="1120" y="646"/>
                  </a:lnTo>
                  <a:lnTo>
                    <a:pt x="1091" y="659"/>
                  </a:lnTo>
                  <a:lnTo>
                    <a:pt x="1063" y="668"/>
                  </a:lnTo>
                  <a:lnTo>
                    <a:pt x="1032" y="670"/>
                  </a:lnTo>
                  <a:lnTo>
                    <a:pt x="1003" y="668"/>
                  </a:lnTo>
                  <a:lnTo>
                    <a:pt x="973" y="661"/>
                  </a:lnTo>
                  <a:lnTo>
                    <a:pt x="945" y="649"/>
                  </a:lnTo>
                  <a:lnTo>
                    <a:pt x="919" y="632"/>
                  </a:lnTo>
                  <a:lnTo>
                    <a:pt x="839" y="572"/>
                  </a:lnTo>
                  <a:lnTo>
                    <a:pt x="760" y="513"/>
                  </a:lnTo>
                  <a:lnTo>
                    <a:pt x="752" y="509"/>
                  </a:lnTo>
                  <a:lnTo>
                    <a:pt x="742" y="509"/>
                  </a:lnTo>
                  <a:lnTo>
                    <a:pt x="735" y="515"/>
                  </a:lnTo>
                  <a:lnTo>
                    <a:pt x="515" y="735"/>
                  </a:lnTo>
                  <a:lnTo>
                    <a:pt x="509" y="742"/>
                  </a:lnTo>
                  <a:lnTo>
                    <a:pt x="509" y="752"/>
                  </a:lnTo>
                  <a:lnTo>
                    <a:pt x="513" y="760"/>
                  </a:lnTo>
                  <a:lnTo>
                    <a:pt x="572" y="839"/>
                  </a:lnTo>
                  <a:lnTo>
                    <a:pt x="632" y="919"/>
                  </a:lnTo>
                  <a:lnTo>
                    <a:pt x="649" y="945"/>
                  </a:lnTo>
                  <a:lnTo>
                    <a:pt x="661" y="973"/>
                  </a:lnTo>
                  <a:lnTo>
                    <a:pt x="668" y="1003"/>
                  </a:lnTo>
                  <a:lnTo>
                    <a:pt x="670" y="1032"/>
                  </a:lnTo>
                  <a:lnTo>
                    <a:pt x="668" y="1063"/>
                  </a:lnTo>
                  <a:lnTo>
                    <a:pt x="659" y="1091"/>
                  </a:lnTo>
                  <a:lnTo>
                    <a:pt x="646" y="1120"/>
                  </a:lnTo>
                  <a:lnTo>
                    <a:pt x="611" y="1188"/>
                  </a:lnTo>
                  <a:lnTo>
                    <a:pt x="579" y="1259"/>
                  </a:lnTo>
                  <a:lnTo>
                    <a:pt x="552" y="1331"/>
                  </a:lnTo>
                  <a:lnTo>
                    <a:pt x="528" y="1405"/>
                  </a:lnTo>
                  <a:lnTo>
                    <a:pt x="518" y="1434"/>
                  </a:lnTo>
                  <a:lnTo>
                    <a:pt x="502" y="1461"/>
                  </a:lnTo>
                  <a:lnTo>
                    <a:pt x="483" y="1484"/>
                  </a:lnTo>
                  <a:lnTo>
                    <a:pt x="461" y="1504"/>
                  </a:lnTo>
                  <a:lnTo>
                    <a:pt x="434" y="1520"/>
                  </a:lnTo>
                  <a:lnTo>
                    <a:pt x="406" y="1530"/>
                  </a:lnTo>
                  <a:lnTo>
                    <a:pt x="375" y="1538"/>
                  </a:lnTo>
                  <a:lnTo>
                    <a:pt x="277" y="1550"/>
                  </a:lnTo>
                  <a:lnTo>
                    <a:pt x="179" y="1565"/>
                  </a:lnTo>
                  <a:lnTo>
                    <a:pt x="171" y="1568"/>
                  </a:lnTo>
                  <a:lnTo>
                    <a:pt x="165" y="1575"/>
                  </a:lnTo>
                  <a:lnTo>
                    <a:pt x="162" y="1585"/>
                  </a:lnTo>
                  <a:lnTo>
                    <a:pt x="162" y="1896"/>
                  </a:lnTo>
                  <a:lnTo>
                    <a:pt x="165" y="1905"/>
                  </a:lnTo>
                  <a:lnTo>
                    <a:pt x="171" y="1912"/>
                  </a:lnTo>
                  <a:lnTo>
                    <a:pt x="179" y="1915"/>
                  </a:lnTo>
                  <a:lnTo>
                    <a:pt x="277" y="1930"/>
                  </a:lnTo>
                  <a:lnTo>
                    <a:pt x="375" y="1942"/>
                  </a:lnTo>
                  <a:lnTo>
                    <a:pt x="406" y="1950"/>
                  </a:lnTo>
                  <a:lnTo>
                    <a:pt x="434" y="1960"/>
                  </a:lnTo>
                  <a:lnTo>
                    <a:pt x="461" y="1976"/>
                  </a:lnTo>
                  <a:lnTo>
                    <a:pt x="483" y="1996"/>
                  </a:lnTo>
                  <a:lnTo>
                    <a:pt x="502" y="2019"/>
                  </a:lnTo>
                  <a:lnTo>
                    <a:pt x="518" y="2046"/>
                  </a:lnTo>
                  <a:lnTo>
                    <a:pt x="528" y="2075"/>
                  </a:lnTo>
                  <a:lnTo>
                    <a:pt x="552" y="2149"/>
                  </a:lnTo>
                  <a:lnTo>
                    <a:pt x="579" y="2221"/>
                  </a:lnTo>
                  <a:lnTo>
                    <a:pt x="611" y="2292"/>
                  </a:lnTo>
                  <a:lnTo>
                    <a:pt x="646" y="2360"/>
                  </a:lnTo>
                  <a:lnTo>
                    <a:pt x="659" y="2389"/>
                  </a:lnTo>
                  <a:lnTo>
                    <a:pt x="668" y="2417"/>
                  </a:lnTo>
                  <a:lnTo>
                    <a:pt x="670" y="2448"/>
                  </a:lnTo>
                  <a:lnTo>
                    <a:pt x="668" y="2477"/>
                  </a:lnTo>
                  <a:lnTo>
                    <a:pt x="661" y="2507"/>
                  </a:lnTo>
                  <a:lnTo>
                    <a:pt x="649" y="2535"/>
                  </a:lnTo>
                  <a:lnTo>
                    <a:pt x="632" y="2561"/>
                  </a:lnTo>
                  <a:lnTo>
                    <a:pt x="572" y="2641"/>
                  </a:lnTo>
                  <a:lnTo>
                    <a:pt x="513" y="2720"/>
                  </a:lnTo>
                  <a:lnTo>
                    <a:pt x="509" y="2728"/>
                  </a:lnTo>
                  <a:lnTo>
                    <a:pt x="509" y="2738"/>
                  </a:lnTo>
                  <a:lnTo>
                    <a:pt x="515" y="2745"/>
                  </a:lnTo>
                  <a:lnTo>
                    <a:pt x="735" y="2965"/>
                  </a:lnTo>
                  <a:lnTo>
                    <a:pt x="742" y="2971"/>
                  </a:lnTo>
                  <a:lnTo>
                    <a:pt x="752" y="2972"/>
                  </a:lnTo>
                  <a:lnTo>
                    <a:pt x="760" y="2967"/>
                  </a:lnTo>
                  <a:lnTo>
                    <a:pt x="839" y="2908"/>
                  </a:lnTo>
                  <a:lnTo>
                    <a:pt x="919" y="2848"/>
                  </a:lnTo>
                  <a:lnTo>
                    <a:pt x="945" y="2831"/>
                  </a:lnTo>
                  <a:lnTo>
                    <a:pt x="972" y="2820"/>
                  </a:lnTo>
                  <a:lnTo>
                    <a:pt x="1001" y="2812"/>
                  </a:lnTo>
                  <a:lnTo>
                    <a:pt x="1030" y="2810"/>
                  </a:lnTo>
                  <a:lnTo>
                    <a:pt x="1061" y="2812"/>
                  </a:lnTo>
                  <a:lnTo>
                    <a:pt x="1091" y="2821"/>
                  </a:lnTo>
                  <a:lnTo>
                    <a:pt x="1120" y="2834"/>
                  </a:lnTo>
                  <a:lnTo>
                    <a:pt x="1188" y="2869"/>
                  </a:lnTo>
                  <a:lnTo>
                    <a:pt x="1259" y="2901"/>
                  </a:lnTo>
                  <a:lnTo>
                    <a:pt x="1331" y="2928"/>
                  </a:lnTo>
                  <a:lnTo>
                    <a:pt x="1405" y="2952"/>
                  </a:lnTo>
                  <a:lnTo>
                    <a:pt x="1434" y="2962"/>
                  </a:lnTo>
                  <a:lnTo>
                    <a:pt x="1461" y="2978"/>
                  </a:lnTo>
                  <a:lnTo>
                    <a:pt x="1484" y="2997"/>
                  </a:lnTo>
                  <a:lnTo>
                    <a:pt x="1504" y="3019"/>
                  </a:lnTo>
                  <a:lnTo>
                    <a:pt x="1520" y="3046"/>
                  </a:lnTo>
                  <a:lnTo>
                    <a:pt x="1530" y="3074"/>
                  </a:lnTo>
                  <a:lnTo>
                    <a:pt x="1538" y="3105"/>
                  </a:lnTo>
                  <a:lnTo>
                    <a:pt x="1550" y="3204"/>
                  </a:lnTo>
                  <a:lnTo>
                    <a:pt x="1565" y="3301"/>
                  </a:lnTo>
                  <a:lnTo>
                    <a:pt x="1568" y="3309"/>
                  </a:lnTo>
                  <a:lnTo>
                    <a:pt x="1575" y="3315"/>
                  </a:lnTo>
                  <a:lnTo>
                    <a:pt x="1584" y="3318"/>
                  </a:lnTo>
                  <a:lnTo>
                    <a:pt x="1896" y="3318"/>
                  </a:lnTo>
                  <a:lnTo>
                    <a:pt x="1905" y="3315"/>
                  </a:lnTo>
                  <a:lnTo>
                    <a:pt x="1912" y="3309"/>
                  </a:lnTo>
                  <a:lnTo>
                    <a:pt x="1915" y="3301"/>
                  </a:lnTo>
                  <a:lnTo>
                    <a:pt x="1930" y="3203"/>
                  </a:lnTo>
                  <a:lnTo>
                    <a:pt x="1942" y="3105"/>
                  </a:lnTo>
                  <a:lnTo>
                    <a:pt x="1950" y="3074"/>
                  </a:lnTo>
                  <a:lnTo>
                    <a:pt x="1960" y="3046"/>
                  </a:lnTo>
                  <a:lnTo>
                    <a:pt x="1976" y="3019"/>
                  </a:lnTo>
                  <a:lnTo>
                    <a:pt x="1996" y="2997"/>
                  </a:lnTo>
                  <a:lnTo>
                    <a:pt x="2019" y="2978"/>
                  </a:lnTo>
                  <a:lnTo>
                    <a:pt x="2046" y="2962"/>
                  </a:lnTo>
                  <a:lnTo>
                    <a:pt x="2075" y="2952"/>
                  </a:lnTo>
                  <a:lnTo>
                    <a:pt x="2149" y="2928"/>
                  </a:lnTo>
                  <a:lnTo>
                    <a:pt x="2221" y="2901"/>
                  </a:lnTo>
                  <a:lnTo>
                    <a:pt x="2292" y="2869"/>
                  </a:lnTo>
                  <a:lnTo>
                    <a:pt x="2360" y="2834"/>
                  </a:lnTo>
                  <a:lnTo>
                    <a:pt x="2389" y="2821"/>
                  </a:lnTo>
                  <a:lnTo>
                    <a:pt x="2417" y="2812"/>
                  </a:lnTo>
                  <a:lnTo>
                    <a:pt x="2448" y="2810"/>
                  </a:lnTo>
                  <a:lnTo>
                    <a:pt x="2477" y="2812"/>
                  </a:lnTo>
                  <a:lnTo>
                    <a:pt x="2507" y="2819"/>
                  </a:lnTo>
                  <a:lnTo>
                    <a:pt x="2535" y="2831"/>
                  </a:lnTo>
                  <a:lnTo>
                    <a:pt x="2561" y="2848"/>
                  </a:lnTo>
                  <a:lnTo>
                    <a:pt x="2641" y="2908"/>
                  </a:lnTo>
                  <a:lnTo>
                    <a:pt x="2720" y="2967"/>
                  </a:lnTo>
                  <a:lnTo>
                    <a:pt x="2728" y="2972"/>
                  </a:lnTo>
                  <a:lnTo>
                    <a:pt x="2738" y="2971"/>
                  </a:lnTo>
                  <a:lnTo>
                    <a:pt x="2745" y="2965"/>
                  </a:lnTo>
                  <a:lnTo>
                    <a:pt x="2965" y="2745"/>
                  </a:lnTo>
                  <a:lnTo>
                    <a:pt x="2971" y="2738"/>
                  </a:lnTo>
                  <a:lnTo>
                    <a:pt x="2971" y="2728"/>
                  </a:lnTo>
                  <a:lnTo>
                    <a:pt x="2967" y="2720"/>
                  </a:lnTo>
                  <a:lnTo>
                    <a:pt x="2908" y="2641"/>
                  </a:lnTo>
                  <a:lnTo>
                    <a:pt x="2848" y="2561"/>
                  </a:lnTo>
                  <a:lnTo>
                    <a:pt x="2831" y="2535"/>
                  </a:lnTo>
                  <a:lnTo>
                    <a:pt x="2819" y="2507"/>
                  </a:lnTo>
                  <a:lnTo>
                    <a:pt x="2812" y="2477"/>
                  </a:lnTo>
                  <a:lnTo>
                    <a:pt x="2810" y="2448"/>
                  </a:lnTo>
                  <a:lnTo>
                    <a:pt x="2812" y="2417"/>
                  </a:lnTo>
                  <a:lnTo>
                    <a:pt x="2821" y="2389"/>
                  </a:lnTo>
                  <a:lnTo>
                    <a:pt x="2834" y="2360"/>
                  </a:lnTo>
                  <a:lnTo>
                    <a:pt x="2869" y="2292"/>
                  </a:lnTo>
                  <a:lnTo>
                    <a:pt x="2901" y="2221"/>
                  </a:lnTo>
                  <a:lnTo>
                    <a:pt x="2928" y="2149"/>
                  </a:lnTo>
                  <a:lnTo>
                    <a:pt x="2952" y="2075"/>
                  </a:lnTo>
                  <a:lnTo>
                    <a:pt x="2962" y="2046"/>
                  </a:lnTo>
                  <a:lnTo>
                    <a:pt x="2978" y="2019"/>
                  </a:lnTo>
                  <a:lnTo>
                    <a:pt x="2997" y="1996"/>
                  </a:lnTo>
                  <a:lnTo>
                    <a:pt x="3019" y="1976"/>
                  </a:lnTo>
                  <a:lnTo>
                    <a:pt x="3046" y="1960"/>
                  </a:lnTo>
                  <a:lnTo>
                    <a:pt x="3074" y="1950"/>
                  </a:lnTo>
                  <a:lnTo>
                    <a:pt x="3105" y="1942"/>
                  </a:lnTo>
                  <a:lnTo>
                    <a:pt x="3203" y="1930"/>
                  </a:lnTo>
                  <a:lnTo>
                    <a:pt x="3301" y="1915"/>
                  </a:lnTo>
                  <a:lnTo>
                    <a:pt x="3309" y="1912"/>
                  </a:lnTo>
                  <a:lnTo>
                    <a:pt x="3315" y="1905"/>
                  </a:lnTo>
                  <a:lnTo>
                    <a:pt x="3318" y="1896"/>
                  </a:lnTo>
                  <a:lnTo>
                    <a:pt x="3318" y="1584"/>
                  </a:lnTo>
                  <a:lnTo>
                    <a:pt x="3315" y="1575"/>
                  </a:lnTo>
                  <a:lnTo>
                    <a:pt x="3309" y="1568"/>
                  </a:lnTo>
                  <a:lnTo>
                    <a:pt x="3301" y="1565"/>
                  </a:lnTo>
                  <a:lnTo>
                    <a:pt x="3203" y="1550"/>
                  </a:lnTo>
                  <a:lnTo>
                    <a:pt x="3105" y="1538"/>
                  </a:lnTo>
                  <a:lnTo>
                    <a:pt x="3074" y="1530"/>
                  </a:lnTo>
                  <a:lnTo>
                    <a:pt x="3046" y="1520"/>
                  </a:lnTo>
                  <a:lnTo>
                    <a:pt x="3019" y="1504"/>
                  </a:lnTo>
                  <a:lnTo>
                    <a:pt x="2997" y="1484"/>
                  </a:lnTo>
                  <a:lnTo>
                    <a:pt x="2978" y="1461"/>
                  </a:lnTo>
                  <a:lnTo>
                    <a:pt x="2962" y="1434"/>
                  </a:lnTo>
                  <a:lnTo>
                    <a:pt x="2952" y="1405"/>
                  </a:lnTo>
                  <a:lnTo>
                    <a:pt x="2928" y="1331"/>
                  </a:lnTo>
                  <a:lnTo>
                    <a:pt x="2901" y="1259"/>
                  </a:lnTo>
                  <a:lnTo>
                    <a:pt x="2869" y="1188"/>
                  </a:lnTo>
                  <a:lnTo>
                    <a:pt x="2834" y="1120"/>
                  </a:lnTo>
                  <a:lnTo>
                    <a:pt x="2821" y="1091"/>
                  </a:lnTo>
                  <a:lnTo>
                    <a:pt x="2812" y="1063"/>
                  </a:lnTo>
                  <a:lnTo>
                    <a:pt x="2810" y="1032"/>
                  </a:lnTo>
                  <a:lnTo>
                    <a:pt x="2812" y="1003"/>
                  </a:lnTo>
                  <a:lnTo>
                    <a:pt x="2819" y="973"/>
                  </a:lnTo>
                  <a:lnTo>
                    <a:pt x="2831" y="945"/>
                  </a:lnTo>
                  <a:lnTo>
                    <a:pt x="2848" y="919"/>
                  </a:lnTo>
                  <a:lnTo>
                    <a:pt x="2908" y="839"/>
                  </a:lnTo>
                  <a:lnTo>
                    <a:pt x="2967" y="760"/>
                  </a:lnTo>
                  <a:lnTo>
                    <a:pt x="2971" y="752"/>
                  </a:lnTo>
                  <a:lnTo>
                    <a:pt x="2971" y="742"/>
                  </a:lnTo>
                  <a:lnTo>
                    <a:pt x="2965" y="735"/>
                  </a:lnTo>
                  <a:lnTo>
                    <a:pt x="2745" y="515"/>
                  </a:lnTo>
                  <a:lnTo>
                    <a:pt x="2738" y="509"/>
                  </a:lnTo>
                  <a:lnTo>
                    <a:pt x="2728" y="509"/>
                  </a:lnTo>
                  <a:lnTo>
                    <a:pt x="2720" y="513"/>
                  </a:lnTo>
                  <a:lnTo>
                    <a:pt x="2641" y="572"/>
                  </a:lnTo>
                  <a:lnTo>
                    <a:pt x="2561" y="632"/>
                  </a:lnTo>
                  <a:lnTo>
                    <a:pt x="2535" y="649"/>
                  </a:lnTo>
                  <a:lnTo>
                    <a:pt x="2507" y="661"/>
                  </a:lnTo>
                  <a:lnTo>
                    <a:pt x="2477" y="668"/>
                  </a:lnTo>
                  <a:lnTo>
                    <a:pt x="2448" y="670"/>
                  </a:lnTo>
                  <a:lnTo>
                    <a:pt x="2417" y="668"/>
                  </a:lnTo>
                  <a:lnTo>
                    <a:pt x="2389" y="659"/>
                  </a:lnTo>
                  <a:lnTo>
                    <a:pt x="2360" y="646"/>
                  </a:lnTo>
                  <a:lnTo>
                    <a:pt x="2292" y="611"/>
                  </a:lnTo>
                  <a:lnTo>
                    <a:pt x="2221" y="579"/>
                  </a:lnTo>
                  <a:lnTo>
                    <a:pt x="2149" y="552"/>
                  </a:lnTo>
                  <a:lnTo>
                    <a:pt x="2075" y="528"/>
                  </a:lnTo>
                  <a:lnTo>
                    <a:pt x="2046" y="518"/>
                  </a:lnTo>
                  <a:lnTo>
                    <a:pt x="2019" y="502"/>
                  </a:lnTo>
                  <a:lnTo>
                    <a:pt x="1996" y="483"/>
                  </a:lnTo>
                  <a:lnTo>
                    <a:pt x="1976" y="461"/>
                  </a:lnTo>
                  <a:lnTo>
                    <a:pt x="1960" y="434"/>
                  </a:lnTo>
                  <a:lnTo>
                    <a:pt x="1950" y="406"/>
                  </a:lnTo>
                  <a:lnTo>
                    <a:pt x="1942" y="375"/>
                  </a:lnTo>
                  <a:lnTo>
                    <a:pt x="1930" y="277"/>
                  </a:lnTo>
                  <a:lnTo>
                    <a:pt x="1915" y="179"/>
                  </a:lnTo>
                  <a:lnTo>
                    <a:pt x="1912" y="171"/>
                  </a:lnTo>
                  <a:lnTo>
                    <a:pt x="1905" y="165"/>
                  </a:lnTo>
                  <a:lnTo>
                    <a:pt x="1896" y="162"/>
                  </a:lnTo>
                  <a:lnTo>
                    <a:pt x="1584" y="162"/>
                  </a:lnTo>
                  <a:close/>
                  <a:moveTo>
                    <a:pt x="1584" y="0"/>
                  </a:moveTo>
                  <a:lnTo>
                    <a:pt x="1896" y="0"/>
                  </a:lnTo>
                  <a:lnTo>
                    <a:pt x="1929" y="3"/>
                  </a:lnTo>
                  <a:lnTo>
                    <a:pt x="1959" y="12"/>
                  </a:lnTo>
                  <a:lnTo>
                    <a:pt x="1989" y="25"/>
                  </a:lnTo>
                  <a:lnTo>
                    <a:pt x="2014" y="44"/>
                  </a:lnTo>
                  <a:lnTo>
                    <a:pt x="2036" y="67"/>
                  </a:lnTo>
                  <a:lnTo>
                    <a:pt x="2055" y="94"/>
                  </a:lnTo>
                  <a:lnTo>
                    <a:pt x="2068" y="123"/>
                  </a:lnTo>
                  <a:lnTo>
                    <a:pt x="2076" y="155"/>
                  </a:lnTo>
                  <a:lnTo>
                    <a:pt x="2090" y="254"/>
                  </a:lnTo>
                  <a:lnTo>
                    <a:pt x="2104" y="354"/>
                  </a:lnTo>
                  <a:lnTo>
                    <a:pt x="2105" y="360"/>
                  </a:lnTo>
                  <a:lnTo>
                    <a:pt x="2107" y="364"/>
                  </a:lnTo>
                  <a:lnTo>
                    <a:pt x="2110" y="367"/>
                  </a:lnTo>
                  <a:lnTo>
                    <a:pt x="2113" y="370"/>
                  </a:lnTo>
                  <a:lnTo>
                    <a:pt x="2118" y="371"/>
                  </a:lnTo>
                  <a:lnTo>
                    <a:pt x="2202" y="398"/>
                  </a:lnTo>
                  <a:lnTo>
                    <a:pt x="2283" y="428"/>
                  </a:lnTo>
                  <a:lnTo>
                    <a:pt x="2363" y="464"/>
                  </a:lnTo>
                  <a:lnTo>
                    <a:pt x="2440" y="505"/>
                  </a:lnTo>
                  <a:lnTo>
                    <a:pt x="2448" y="507"/>
                  </a:lnTo>
                  <a:lnTo>
                    <a:pt x="2455" y="507"/>
                  </a:lnTo>
                  <a:lnTo>
                    <a:pt x="2462" y="503"/>
                  </a:lnTo>
                  <a:lnTo>
                    <a:pt x="2543" y="442"/>
                  </a:lnTo>
                  <a:lnTo>
                    <a:pt x="2623" y="382"/>
                  </a:lnTo>
                  <a:lnTo>
                    <a:pt x="2648" y="366"/>
                  </a:lnTo>
                  <a:lnTo>
                    <a:pt x="2674" y="355"/>
                  </a:lnTo>
                  <a:lnTo>
                    <a:pt x="2703" y="349"/>
                  </a:lnTo>
                  <a:lnTo>
                    <a:pt x="2730" y="347"/>
                  </a:lnTo>
                  <a:lnTo>
                    <a:pt x="2759" y="349"/>
                  </a:lnTo>
                  <a:lnTo>
                    <a:pt x="2787" y="355"/>
                  </a:lnTo>
                  <a:lnTo>
                    <a:pt x="2814" y="366"/>
                  </a:lnTo>
                  <a:lnTo>
                    <a:pt x="2838" y="381"/>
                  </a:lnTo>
                  <a:lnTo>
                    <a:pt x="2860" y="400"/>
                  </a:lnTo>
                  <a:lnTo>
                    <a:pt x="3080" y="620"/>
                  </a:lnTo>
                  <a:lnTo>
                    <a:pt x="3099" y="642"/>
                  </a:lnTo>
                  <a:lnTo>
                    <a:pt x="3114" y="666"/>
                  </a:lnTo>
                  <a:lnTo>
                    <a:pt x="3125" y="693"/>
                  </a:lnTo>
                  <a:lnTo>
                    <a:pt x="3131" y="721"/>
                  </a:lnTo>
                  <a:lnTo>
                    <a:pt x="3133" y="750"/>
                  </a:lnTo>
                  <a:lnTo>
                    <a:pt x="3131" y="777"/>
                  </a:lnTo>
                  <a:lnTo>
                    <a:pt x="3125" y="806"/>
                  </a:lnTo>
                  <a:lnTo>
                    <a:pt x="3114" y="832"/>
                  </a:lnTo>
                  <a:lnTo>
                    <a:pt x="3098" y="857"/>
                  </a:lnTo>
                  <a:lnTo>
                    <a:pt x="3038" y="937"/>
                  </a:lnTo>
                  <a:lnTo>
                    <a:pt x="2977" y="1018"/>
                  </a:lnTo>
                  <a:lnTo>
                    <a:pt x="2973" y="1025"/>
                  </a:lnTo>
                  <a:lnTo>
                    <a:pt x="2973" y="1032"/>
                  </a:lnTo>
                  <a:lnTo>
                    <a:pt x="2975" y="1040"/>
                  </a:lnTo>
                  <a:lnTo>
                    <a:pt x="3016" y="1117"/>
                  </a:lnTo>
                  <a:lnTo>
                    <a:pt x="3052" y="1197"/>
                  </a:lnTo>
                  <a:lnTo>
                    <a:pt x="3082" y="1278"/>
                  </a:lnTo>
                  <a:lnTo>
                    <a:pt x="3109" y="1362"/>
                  </a:lnTo>
                  <a:lnTo>
                    <a:pt x="3110" y="1367"/>
                  </a:lnTo>
                  <a:lnTo>
                    <a:pt x="3113" y="1370"/>
                  </a:lnTo>
                  <a:lnTo>
                    <a:pt x="3116" y="1373"/>
                  </a:lnTo>
                  <a:lnTo>
                    <a:pt x="3120" y="1375"/>
                  </a:lnTo>
                  <a:lnTo>
                    <a:pt x="3126" y="1376"/>
                  </a:lnTo>
                  <a:lnTo>
                    <a:pt x="3226" y="1390"/>
                  </a:lnTo>
                  <a:lnTo>
                    <a:pt x="3325" y="1404"/>
                  </a:lnTo>
                  <a:lnTo>
                    <a:pt x="3357" y="1412"/>
                  </a:lnTo>
                  <a:lnTo>
                    <a:pt x="3386" y="1425"/>
                  </a:lnTo>
                  <a:lnTo>
                    <a:pt x="3413" y="1444"/>
                  </a:lnTo>
                  <a:lnTo>
                    <a:pt x="3436" y="1466"/>
                  </a:lnTo>
                  <a:lnTo>
                    <a:pt x="3455" y="1491"/>
                  </a:lnTo>
                  <a:lnTo>
                    <a:pt x="3468" y="1521"/>
                  </a:lnTo>
                  <a:lnTo>
                    <a:pt x="3477" y="1551"/>
                  </a:lnTo>
                  <a:lnTo>
                    <a:pt x="3480" y="1584"/>
                  </a:lnTo>
                  <a:lnTo>
                    <a:pt x="3480" y="1896"/>
                  </a:lnTo>
                  <a:lnTo>
                    <a:pt x="3477" y="1929"/>
                  </a:lnTo>
                  <a:lnTo>
                    <a:pt x="3468" y="1959"/>
                  </a:lnTo>
                  <a:lnTo>
                    <a:pt x="3455" y="1989"/>
                  </a:lnTo>
                  <a:lnTo>
                    <a:pt x="3436" y="2014"/>
                  </a:lnTo>
                  <a:lnTo>
                    <a:pt x="3413" y="2036"/>
                  </a:lnTo>
                  <a:lnTo>
                    <a:pt x="3386" y="2055"/>
                  </a:lnTo>
                  <a:lnTo>
                    <a:pt x="3357" y="2068"/>
                  </a:lnTo>
                  <a:lnTo>
                    <a:pt x="3325" y="2076"/>
                  </a:lnTo>
                  <a:lnTo>
                    <a:pt x="3226" y="2090"/>
                  </a:lnTo>
                  <a:lnTo>
                    <a:pt x="3126" y="2104"/>
                  </a:lnTo>
                  <a:lnTo>
                    <a:pt x="3120" y="2105"/>
                  </a:lnTo>
                  <a:lnTo>
                    <a:pt x="3116" y="2107"/>
                  </a:lnTo>
                  <a:lnTo>
                    <a:pt x="3113" y="2110"/>
                  </a:lnTo>
                  <a:lnTo>
                    <a:pt x="3110" y="2113"/>
                  </a:lnTo>
                  <a:lnTo>
                    <a:pt x="3109" y="2118"/>
                  </a:lnTo>
                  <a:lnTo>
                    <a:pt x="3082" y="2202"/>
                  </a:lnTo>
                  <a:lnTo>
                    <a:pt x="3052" y="2283"/>
                  </a:lnTo>
                  <a:lnTo>
                    <a:pt x="3016" y="2363"/>
                  </a:lnTo>
                  <a:lnTo>
                    <a:pt x="2975" y="2440"/>
                  </a:lnTo>
                  <a:lnTo>
                    <a:pt x="2973" y="2448"/>
                  </a:lnTo>
                  <a:lnTo>
                    <a:pt x="2973" y="2455"/>
                  </a:lnTo>
                  <a:lnTo>
                    <a:pt x="2977" y="2462"/>
                  </a:lnTo>
                  <a:lnTo>
                    <a:pt x="3038" y="2543"/>
                  </a:lnTo>
                  <a:lnTo>
                    <a:pt x="3098" y="2623"/>
                  </a:lnTo>
                  <a:lnTo>
                    <a:pt x="3114" y="2648"/>
                  </a:lnTo>
                  <a:lnTo>
                    <a:pt x="3125" y="2674"/>
                  </a:lnTo>
                  <a:lnTo>
                    <a:pt x="3131" y="2703"/>
                  </a:lnTo>
                  <a:lnTo>
                    <a:pt x="3133" y="2730"/>
                  </a:lnTo>
                  <a:lnTo>
                    <a:pt x="3131" y="2759"/>
                  </a:lnTo>
                  <a:lnTo>
                    <a:pt x="3125" y="2786"/>
                  </a:lnTo>
                  <a:lnTo>
                    <a:pt x="3114" y="2814"/>
                  </a:lnTo>
                  <a:lnTo>
                    <a:pt x="3099" y="2838"/>
                  </a:lnTo>
                  <a:lnTo>
                    <a:pt x="3080" y="2860"/>
                  </a:lnTo>
                  <a:lnTo>
                    <a:pt x="2860" y="3080"/>
                  </a:lnTo>
                  <a:lnTo>
                    <a:pt x="2838" y="3099"/>
                  </a:lnTo>
                  <a:lnTo>
                    <a:pt x="2814" y="3114"/>
                  </a:lnTo>
                  <a:lnTo>
                    <a:pt x="2786" y="3125"/>
                  </a:lnTo>
                  <a:lnTo>
                    <a:pt x="2759" y="3131"/>
                  </a:lnTo>
                  <a:lnTo>
                    <a:pt x="2730" y="3133"/>
                  </a:lnTo>
                  <a:lnTo>
                    <a:pt x="2703" y="3131"/>
                  </a:lnTo>
                  <a:lnTo>
                    <a:pt x="2674" y="3125"/>
                  </a:lnTo>
                  <a:lnTo>
                    <a:pt x="2648" y="3114"/>
                  </a:lnTo>
                  <a:lnTo>
                    <a:pt x="2623" y="3098"/>
                  </a:lnTo>
                  <a:lnTo>
                    <a:pt x="2543" y="3038"/>
                  </a:lnTo>
                  <a:lnTo>
                    <a:pt x="2462" y="2977"/>
                  </a:lnTo>
                  <a:lnTo>
                    <a:pt x="2455" y="2973"/>
                  </a:lnTo>
                  <a:lnTo>
                    <a:pt x="2448" y="2973"/>
                  </a:lnTo>
                  <a:lnTo>
                    <a:pt x="2440" y="2975"/>
                  </a:lnTo>
                  <a:lnTo>
                    <a:pt x="2363" y="3016"/>
                  </a:lnTo>
                  <a:lnTo>
                    <a:pt x="2283" y="3052"/>
                  </a:lnTo>
                  <a:lnTo>
                    <a:pt x="2202" y="3082"/>
                  </a:lnTo>
                  <a:lnTo>
                    <a:pt x="2118" y="3109"/>
                  </a:lnTo>
                  <a:lnTo>
                    <a:pt x="2113" y="3110"/>
                  </a:lnTo>
                  <a:lnTo>
                    <a:pt x="2110" y="3113"/>
                  </a:lnTo>
                  <a:lnTo>
                    <a:pt x="2107" y="3116"/>
                  </a:lnTo>
                  <a:lnTo>
                    <a:pt x="2105" y="3120"/>
                  </a:lnTo>
                  <a:lnTo>
                    <a:pt x="2104" y="3126"/>
                  </a:lnTo>
                  <a:lnTo>
                    <a:pt x="2090" y="3226"/>
                  </a:lnTo>
                  <a:lnTo>
                    <a:pt x="2076" y="3325"/>
                  </a:lnTo>
                  <a:lnTo>
                    <a:pt x="2068" y="3357"/>
                  </a:lnTo>
                  <a:lnTo>
                    <a:pt x="2055" y="3386"/>
                  </a:lnTo>
                  <a:lnTo>
                    <a:pt x="2036" y="3413"/>
                  </a:lnTo>
                  <a:lnTo>
                    <a:pt x="2014" y="3436"/>
                  </a:lnTo>
                  <a:lnTo>
                    <a:pt x="1989" y="3455"/>
                  </a:lnTo>
                  <a:lnTo>
                    <a:pt x="1959" y="3468"/>
                  </a:lnTo>
                  <a:lnTo>
                    <a:pt x="1929" y="3477"/>
                  </a:lnTo>
                  <a:lnTo>
                    <a:pt x="1896" y="3480"/>
                  </a:lnTo>
                  <a:lnTo>
                    <a:pt x="1584" y="3480"/>
                  </a:lnTo>
                  <a:lnTo>
                    <a:pt x="1551" y="3477"/>
                  </a:lnTo>
                  <a:lnTo>
                    <a:pt x="1521" y="3468"/>
                  </a:lnTo>
                  <a:lnTo>
                    <a:pt x="1491" y="3455"/>
                  </a:lnTo>
                  <a:lnTo>
                    <a:pt x="1466" y="3436"/>
                  </a:lnTo>
                  <a:lnTo>
                    <a:pt x="1444" y="3413"/>
                  </a:lnTo>
                  <a:lnTo>
                    <a:pt x="1425" y="3386"/>
                  </a:lnTo>
                  <a:lnTo>
                    <a:pt x="1412" y="3357"/>
                  </a:lnTo>
                  <a:lnTo>
                    <a:pt x="1404" y="3325"/>
                  </a:lnTo>
                  <a:lnTo>
                    <a:pt x="1390" y="3226"/>
                  </a:lnTo>
                  <a:lnTo>
                    <a:pt x="1376" y="3126"/>
                  </a:lnTo>
                  <a:lnTo>
                    <a:pt x="1375" y="3120"/>
                  </a:lnTo>
                  <a:lnTo>
                    <a:pt x="1373" y="3116"/>
                  </a:lnTo>
                  <a:lnTo>
                    <a:pt x="1370" y="3113"/>
                  </a:lnTo>
                  <a:lnTo>
                    <a:pt x="1367" y="3110"/>
                  </a:lnTo>
                  <a:lnTo>
                    <a:pt x="1362" y="3109"/>
                  </a:lnTo>
                  <a:lnTo>
                    <a:pt x="1278" y="3082"/>
                  </a:lnTo>
                  <a:lnTo>
                    <a:pt x="1197" y="3052"/>
                  </a:lnTo>
                  <a:lnTo>
                    <a:pt x="1117" y="3016"/>
                  </a:lnTo>
                  <a:lnTo>
                    <a:pt x="1040" y="2975"/>
                  </a:lnTo>
                  <a:lnTo>
                    <a:pt x="1032" y="2973"/>
                  </a:lnTo>
                  <a:lnTo>
                    <a:pt x="1025" y="2973"/>
                  </a:lnTo>
                  <a:lnTo>
                    <a:pt x="1018" y="2977"/>
                  </a:lnTo>
                  <a:lnTo>
                    <a:pt x="937" y="3038"/>
                  </a:lnTo>
                  <a:lnTo>
                    <a:pt x="857" y="3098"/>
                  </a:lnTo>
                  <a:lnTo>
                    <a:pt x="832" y="3114"/>
                  </a:lnTo>
                  <a:lnTo>
                    <a:pt x="806" y="3125"/>
                  </a:lnTo>
                  <a:lnTo>
                    <a:pt x="777" y="3131"/>
                  </a:lnTo>
                  <a:lnTo>
                    <a:pt x="750" y="3134"/>
                  </a:lnTo>
                  <a:lnTo>
                    <a:pt x="721" y="3131"/>
                  </a:lnTo>
                  <a:lnTo>
                    <a:pt x="693" y="3125"/>
                  </a:lnTo>
                  <a:lnTo>
                    <a:pt x="666" y="3114"/>
                  </a:lnTo>
                  <a:lnTo>
                    <a:pt x="642" y="3099"/>
                  </a:lnTo>
                  <a:lnTo>
                    <a:pt x="620" y="3080"/>
                  </a:lnTo>
                  <a:lnTo>
                    <a:pt x="400" y="2860"/>
                  </a:lnTo>
                  <a:lnTo>
                    <a:pt x="381" y="2838"/>
                  </a:lnTo>
                  <a:lnTo>
                    <a:pt x="366" y="2814"/>
                  </a:lnTo>
                  <a:lnTo>
                    <a:pt x="355" y="2787"/>
                  </a:lnTo>
                  <a:lnTo>
                    <a:pt x="349" y="2759"/>
                  </a:lnTo>
                  <a:lnTo>
                    <a:pt x="346" y="2730"/>
                  </a:lnTo>
                  <a:lnTo>
                    <a:pt x="349" y="2703"/>
                  </a:lnTo>
                  <a:lnTo>
                    <a:pt x="355" y="2674"/>
                  </a:lnTo>
                  <a:lnTo>
                    <a:pt x="366" y="2648"/>
                  </a:lnTo>
                  <a:lnTo>
                    <a:pt x="382" y="2623"/>
                  </a:lnTo>
                  <a:lnTo>
                    <a:pt x="442" y="2543"/>
                  </a:lnTo>
                  <a:lnTo>
                    <a:pt x="503" y="2462"/>
                  </a:lnTo>
                  <a:lnTo>
                    <a:pt x="507" y="2455"/>
                  </a:lnTo>
                  <a:lnTo>
                    <a:pt x="507" y="2448"/>
                  </a:lnTo>
                  <a:lnTo>
                    <a:pt x="505" y="2440"/>
                  </a:lnTo>
                  <a:lnTo>
                    <a:pt x="464" y="2363"/>
                  </a:lnTo>
                  <a:lnTo>
                    <a:pt x="428" y="2283"/>
                  </a:lnTo>
                  <a:lnTo>
                    <a:pt x="398" y="2202"/>
                  </a:lnTo>
                  <a:lnTo>
                    <a:pt x="371" y="2118"/>
                  </a:lnTo>
                  <a:lnTo>
                    <a:pt x="370" y="2113"/>
                  </a:lnTo>
                  <a:lnTo>
                    <a:pt x="367" y="2110"/>
                  </a:lnTo>
                  <a:lnTo>
                    <a:pt x="364" y="2107"/>
                  </a:lnTo>
                  <a:lnTo>
                    <a:pt x="360" y="2105"/>
                  </a:lnTo>
                  <a:lnTo>
                    <a:pt x="354" y="2104"/>
                  </a:lnTo>
                  <a:lnTo>
                    <a:pt x="254" y="2090"/>
                  </a:lnTo>
                  <a:lnTo>
                    <a:pt x="155" y="2076"/>
                  </a:lnTo>
                  <a:lnTo>
                    <a:pt x="123" y="2068"/>
                  </a:lnTo>
                  <a:lnTo>
                    <a:pt x="94" y="2055"/>
                  </a:lnTo>
                  <a:lnTo>
                    <a:pt x="67" y="2036"/>
                  </a:lnTo>
                  <a:lnTo>
                    <a:pt x="44" y="2014"/>
                  </a:lnTo>
                  <a:lnTo>
                    <a:pt x="25" y="1989"/>
                  </a:lnTo>
                  <a:lnTo>
                    <a:pt x="12" y="1959"/>
                  </a:lnTo>
                  <a:lnTo>
                    <a:pt x="3" y="1929"/>
                  </a:lnTo>
                  <a:lnTo>
                    <a:pt x="0" y="1896"/>
                  </a:lnTo>
                  <a:lnTo>
                    <a:pt x="0" y="1584"/>
                  </a:lnTo>
                  <a:lnTo>
                    <a:pt x="3" y="1551"/>
                  </a:lnTo>
                  <a:lnTo>
                    <a:pt x="12" y="1521"/>
                  </a:lnTo>
                  <a:lnTo>
                    <a:pt x="25" y="1491"/>
                  </a:lnTo>
                  <a:lnTo>
                    <a:pt x="44" y="1466"/>
                  </a:lnTo>
                  <a:lnTo>
                    <a:pt x="67" y="1444"/>
                  </a:lnTo>
                  <a:lnTo>
                    <a:pt x="94" y="1425"/>
                  </a:lnTo>
                  <a:lnTo>
                    <a:pt x="123" y="1412"/>
                  </a:lnTo>
                  <a:lnTo>
                    <a:pt x="155" y="1404"/>
                  </a:lnTo>
                  <a:lnTo>
                    <a:pt x="254" y="1390"/>
                  </a:lnTo>
                  <a:lnTo>
                    <a:pt x="354" y="1376"/>
                  </a:lnTo>
                  <a:lnTo>
                    <a:pt x="360" y="1375"/>
                  </a:lnTo>
                  <a:lnTo>
                    <a:pt x="364" y="1373"/>
                  </a:lnTo>
                  <a:lnTo>
                    <a:pt x="367" y="1370"/>
                  </a:lnTo>
                  <a:lnTo>
                    <a:pt x="370" y="1367"/>
                  </a:lnTo>
                  <a:lnTo>
                    <a:pt x="371" y="1362"/>
                  </a:lnTo>
                  <a:lnTo>
                    <a:pt x="398" y="1278"/>
                  </a:lnTo>
                  <a:lnTo>
                    <a:pt x="428" y="1197"/>
                  </a:lnTo>
                  <a:lnTo>
                    <a:pt x="464" y="1117"/>
                  </a:lnTo>
                  <a:lnTo>
                    <a:pt x="505" y="1040"/>
                  </a:lnTo>
                  <a:lnTo>
                    <a:pt x="507" y="1032"/>
                  </a:lnTo>
                  <a:lnTo>
                    <a:pt x="507" y="1025"/>
                  </a:lnTo>
                  <a:lnTo>
                    <a:pt x="503" y="1018"/>
                  </a:lnTo>
                  <a:lnTo>
                    <a:pt x="442" y="937"/>
                  </a:lnTo>
                  <a:lnTo>
                    <a:pt x="382" y="857"/>
                  </a:lnTo>
                  <a:lnTo>
                    <a:pt x="366" y="832"/>
                  </a:lnTo>
                  <a:lnTo>
                    <a:pt x="355" y="806"/>
                  </a:lnTo>
                  <a:lnTo>
                    <a:pt x="349" y="777"/>
                  </a:lnTo>
                  <a:lnTo>
                    <a:pt x="346" y="750"/>
                  </a:lnTo>
                  <a:lnTo>
                    <a:pt x="349" y="721"/>
                  </a:lnTo>
                  <a:lnTo>
                    <a:pt x="355" y="694"/>
                  </a:lnTo>
                  <a:lnTo>
                    <a:pt x="366" y="666"/>
                  </a:lnTo>
                  <a:lnTo>
                    <a:pt x="381" y="642"/>
                  </a:lnTo>
                  <a:lnTo>
                    <a:pt x="400" y="620"/>
                  </a:lnTo>
                  <a:lnTo>
                    <a:pt x="620" y="400"/>
                  </a:lnTo>
                  <a:lnTo>
                    <a:pt x="642" y="381"/>
                  </a:lnTo>
                  <a:lnTo>
                    <a:pt x="666" y="366"/>
                  </a:lnTo>
                  <a:lnTo>
                    <a:pt x="693" y="355"/>
                  </a:lnTo>
                  <a:lnTo>
                    <a:pt x="721" y="349"/>
                  </a:lnTo>
                  <a:lnTo>
                    <a:pt x="750" y="347"/>
                  </a:lnTo>
                  <a:lnTo>
                    <a:pt x="777" y="349"/>
                  </a:lnTo>
                  <a:lnTo>
                    <a:pt x="806" y="355"/>
                  </a:lnTo>
                  <a:lnTo>
                    <a:pt x="832" y="366"/>
                  </a:lnTo>
                  <a:lnTo>
                    <a:pt x="857" y="382"/>
                  </a:lnTo>
                  <a:lnTo>
                    <a:pt x="937" y="442"/>
                  </a:lnTo>
                  <a:lnTo>
                    <a:pt x="1018" y="503"/>
                  </a:lnTo>
                  <a:lnTo>
                    <a:pt x="1025" y="507"/>
                  </a:lnTo>
                  <a:lnTo>
                    <a:pt x="1032" y="507"/>
                  </a:lnTo>
                  <a:lnTo>
                    <a:pt x="1040" y="505"/>
                  </a:lnTo>
                  <a:lnTo>
                    <a:pt x="1117" y="464"/>
                  </a:lnTo>
                  <a:lnTo>
                    <a:pt x="1197" y="428"/>
                  </a:lnTo>
                  <a:lnTo>
                    <a:pt x="1278" y="398"/>
                  </a:lnTo>
                  <a:lnTo>
                    <a:pt x="1362" y="371"/>
                  </a:lnTo>
                  <a:lnTo>
                    <a:pt x="1367" y="370"/>
                  </a:lnTo>
                  <a:lnTo>
                    <a:pt x="1370" y="367"/>
                  </a:lnTo>
                  <a:lnTo>
                    <a:pt x="1373" y="364"/>
                  </a:lnTo>
                  <a:lnTo>
                    <a:pt x="1375" y="360"/>
                  </a:lnTo>
                  <a:lnTo>
                    <a:pt x="1376" y="354"/>
                  </a:lnTo>
                  <a:lnTo>
                    <a:pt x="1390" y="254"/>
                  </a:lnTo>
                  <a:lnTo>
                    <a:pt x="1404" y="155"/>
                  </a:lnTo>
                  <a:lnTo>
                    <a:pt x="1412" y="123"/>
                  </a:lnTo>
                  <a:lnTo>
                    <a:pt x="1425" y="94"/>
                  </a:lnTo>
                  <a:lnTo>
                    <a:pt x="1444" y="67"/>
                  </a:lnTo>
                  <a:lnTo>
                    <a:pt x="1466" y="44"/>
                  </a:lnTo>
                  <a:lnTo>
                    <a:pt x="1491" y="25"/>
                  </a:lnTo>
                  <a:lnTo>
                    <a:pt x="1521" y="12"/>
                  </a:lnTo>
                  <a:lnTo>
                    <a:pt x="1551" y="3"/>
                  </a:lnTo>
                  <a:lnTo>
                    <a:pt x="158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350">
                <a:solidFill>
                  <a:srgbClr val="737572"/>
                </a:solidFill>
                <a:latin typeface="Roboto"/>
                <a:ea typeface="+mn-ea"/>
              </a:endParaRPr>
            </a:p>
          </p:txBody>
        </p:sp>
        <p:sp>
          <p:nvSpPr>
            <p:cNvPr id="29" name="Freeform 54">
              <a:extLst>
                <a:ext uri="{FF2B5EF4-FFF2-40B4-BE49-F238E27FC236}">
                  <a16:creationId xmlns:a16="http://schemas.microsoft.com/office/drawing/2014/main" id="{E171BADB-35BD-44FC-8B08-E557AB6B4F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847725" y="2957513"/>
              <a:ext cx="600075" cy="600075"/>
            </a:xfrm>
            <a:custGeom>
              <a:avLst/>
              <a:gdLst>
                <a:gd name="T0" fmla="*/ 636 w 1510"/>
                <a:gd name="T1" fmla="*/ 174 h 1510"/>
                <a:gd name="T2" fmla="*/ 472 w 1510"/>
                <a:gd name="T3" fmla="*/ 234 h 1510"/>
                <a:gd name="T4" fmla="*/ 336 w 1510"/>
                <a:gd name="T5" fmla="*/ 336 h 1510"/>
                <a:gd name="T6" fmla="*/ 234 w 1510"/>
                <a:gd name="T7" fmla="*/ 472 h 1510"/>
                <a:gd name="T8" fmla="*/ 174 w 1510"/>
                <a:gd name="T9" fmla="*/ 636 h 1510"/>
                <a:gd name="T10" fmla="*/ 166 w 1510"/>
                <a:gd name="T11" fmla="*/ 815 h 1510"/>
                <a:gd name="T12" fmla="*/ 209 w 1510"/>
                <a:gd name="T13" fmla="*/ 986 h 1510"/>
                <a:gd name="T14" fmla="*/ 297 w 1510"/>
                <a:gd name="T15" fmla="*/ 1131 h 1510"/>
                <a:gd name="T16" fmla="*/ 424 w 1510"/>
                <a:gd name="T17" fmla="*/ 1246 h 1510"/>
                <a:gd name="T18" fmla="*/ 579 w 1510"/>
                <a:gd name="T19" fmla="*/ 1321 h 1510"/>
                <a:gd name="T20" fmla="*/ 755 w 1510"/>
                <a:gd name="T21" fmla="*/ 1348 h 1510"/>
                <a:gd name="T22" fmla="*/ 931 w 1510"/>
                <a:gd name="T23" fmla="*/ 1321 h 1510"/>
                <a:gd name="T24" fmla="*/ 1086 w 1510"/>
                <a:gd name="T25" fmla="*/ 1246 h 1510"/>
                <a:gd name="T26" fmla="*/ 1213 w 1510"/>
                <a:gd name="T27" fmla="*/ 1131 h 1510"/>
                <a:gd name="T28" fmla="*/ 1301 w 1510"/>
                <a:gd name="T29" fmla="*/ 986 h 1510"/>
                <a:gd name="T30" fmla="*/ 1344 w 1510"/>
                <a:gd name="T31" fmla="*/ 815 h 1510"/>
                <a:gd name="T32" fmla="*/ 1336 w 1510"/>
                <a:gd name="T33" fmla="*/ 636 h 1510"/>
                <a:gd name="T34" fmla="*/ 1276 w 1510"/>
                <a:gd name="T35" fmla="*/ 472 h 1510"/>
                <a:gd name="T36" fmla="*/ 1174 w 1510"/>
                <a:gd name="T37" fmla="*/ 336 h 1510"/>
                <a:gd name="T38" fmla="*/ 1038 w 1510"/>
                <a:gd name="T39" fmla="*/ 234 h 1510"/>
                <a:gd name="T40" fmla="*/ 874 w 1510"/>
                <a:gd name="T41" fmla="*/ 174 h 1510"/>
                <a:gd name="T42" fmla="*/ 755 w 1510"/>
                <a:gd name="T43" fmla="*/ 0 h 1510"/>
                <a:gd name="T44" fmla="*/ 955 w 1510"/>
                <a:gd name="T45" fmla="*/ 26 h 1510"/>
                <a:gd name="T46" fmla="*/ 1136 w 1510"/>
                <a:gd name="T47" fmla="*/ 103 h 1510"/>
                <a:gd name="T48" fmla="*/ 1289 w 1510"/>
                <a:gd name="T49" fmla="*/ 221 h 1510"/>
                <a:gd name="T50" fmla="*/ 1407 w 1510"/>
                <a:gd name="T51" fmla="*/ 374 h 1510"/>
                <a:gd name="T52" fmla="*/ 1484 w 1510"/>
                <a:gd name="T53" fmla="*/ 555 h 1510"/>
                <a:gd name="T54" fmla="*/ 1510 w 1510"/>
                <a:gd name="T55" fmla="*/ 755 h 1510"/>
                <a:gd name="T56" fmla="*/ 1484 w 1510"/>
                <a:gd name="T57" fmla="*/ 955 h 1510"/>
                <a:gd name="T58" fmla="*/ 1407 w 1510"/>
                <a:gd name="T59" fmla="*/ 1136 h 1510"/>
                <a:gd name="T60" fmla="*/ 1289 w 1510"/>
                <a:gd name="T61" fmla="*/ 1289 h 1510"/>
                <a:gd name="T62" fmla="*/ 1136 w 1510"/>
                <a:gd name="T63" fmla="*/ 1407 h 1510"/>
                <a:gd name="T64" fmla="*/ 955 w 1510"/>
                <a:gd name="T65" fmla="*/ 1484 h 1510"/>
                <a:gd name="T66" fmla="*/ 755 w 1510"/>
                <a:gd name="T67" fmla="*/ 1510 h 1510"/>
                <a:gd name="T68" fmla="*/ 555 w 1510"/>
                <a:gd name="T69" fmla="*/ 1484 h 1510"/>
                <a:gd name="T70" fmla="*/ 374 w 1510"/>
                <a:gd name="T71" fmla="*/ 1407 h 1510"/>
                <a:gd name="T72" fmla="*/ 221 w 1510"/>
                <a:gd name="T73" fmla="*/ 1289 h 1510"/>
                <a:gd name="T74" fmla="*/ 103 w 1510"/>
                <a:gd name="T75" fmla="*/ 1136 h 1510"/>
                <a:gd name="T76" fmla="*/ 26 w 1510"/>
                <a:gd name="T77" fmla="*/ 955 h 1510"/>
                <a:gd name="T78" fmla="*/ 0 w 1510"/>
                <a:gd name="T79" fmla="*/ 755 h 1510"/>
                <a:gd name="T80" fmla="*/ 26 w 1510"/>
                <a:gd name="T81" fmla="*/ 555 h 1510"/>
                <a:gd name="T82" fmla="*/ 103 w 1510"/>
                <a:gd name="T83" fmla="*/ 374 h 1510"/>
                <a:gd name="T84" fmla="*/ 221 w 1510"/>
                <a:gd name="T85" fmla="*/ 221 h 1510"/>
                <a:gd name="T86" fmla="*/ 374 w 1510"/>
                <a:gd name="T87" fmla="*/ 103 h 1510"/>
                <a:gd name="T88" fmla="*/ 555 w 1510"/>
                <a:gd name="T89" fmla="*/ 26 h 1510"/>
                <a:gd name="T90" fmla="*/ 755 w 1510"/>
                <a:gd name="T91" fmla="*/ 0 h 1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10" h="1510">
                  <a:moveTo>
                    <a:pt x="755" y="162"/>
                  </a:moveTo>
                  <a:lnTo>
                    <a:pt x="695" y="166"/>
                  </a:lnTo>
                  <a:lnTo>
                    <a:pt x="636" y="174"/>
                  </a:lnTo>
                  <a:lnTo>
                    <a:pt x="579" y="189"/>
                  </a:lnTo>
                  <a:lnTo>
                    <a:pt x="524" y="209"/>
                  </a:lnTo>
                  <a:lnTo>
                    <a:pt x="472" y="234"/>
                  </a:lnTo>
                  <a:lnTo>
                    <a:pt x="424" y="264"/>
                  </a:lnTo>
                  <a:lnTo>
                    <a:pt x="379" y="297"/>
                  </a:lnTo>
                  <a:lnTo>
                    <a:pt x="336" y="336"/>
                  </a:lnTo>
                  <a:lnTo>
                    <a:pt x="297" y="379"/>
                  </a:lnTo>
                  <a:lnTo>
                    <a:pt x="264" y="424"/>
                  </a:lnTo>
                  <a:lnTo>
                    <a:pt x="234" y="472"/>
                  </a:lnTo>
                  <a:lnTo>
                    <a:pt x="209" y="524"/>
                  </a:lnTo>
                  <a:lnTo>
                    <a:pt x="189" y="579"/>
                  </a:lnTo>
                  <a:lnTo>
                    <a:pt x="174" y="636"/>
                  </a:lnTo>
                  <a:lnTo>
                    <a:pt x="166" y="695"/>
                  </a:lnTo>
                  <a:lnTo>
                    <a:pt x="162" y="755"/>
                  </a:lnTo>
                  <a:lnTo>
                    <a:pt x="166" y="815"/>
                  </a:lnTo>
                  <a:lnTo>
                    <a:pt x="174" y="874"/>
                  </a:lnTo>
                  <a:lnTo>
                    <a:pt x="189" y="931"/>
                  </a:lnTo>
                  <a:lnTo>
                    <a:pt x="209" y="986"/>
                  </a:lnTo>
                  <a:lnTo>
                    <a:pt x="234" y="1038"/>
                  </a:lnTo>
                  <a:lnTo>
                    <a:pt x="264" y="1086"/>
                  </a:lnTo>
                  <a:lnTo>
                    <a:pt x="297" y="1131"/>
                  </a:lnTo>
                  <a:lnTo>
                    <a:pt x="336" y="1174"/>
                  </a:lnTo>
                  <a:lnTo>
                    <a:pt x="379" y="1213"/>
                  </a:lnTo>
                  <a:lnTo>
                    <a:pt x="424" y="1246"/>
                  </a:lnTo>
                  <a:lnTo>
                    <a:pt x="472" y="1276"/>
                  </a:lnTo>
                  <a:lnTo>
                    <a:pt x="524" y="1301"/>
                  </a:lnTo>
                  <a:lnTo>
                    <a:pt x="579" y="1321"/>
                  </a:lnTo>
                  <a:lnTo>
                    <a:pt x="636" y="1336"/>
                  </a:lnTo>
                  <a:lnTo>
                    <a:pt x="695" y="1344"/>
                  </a:lnTo>
                  <a:lnTo>
                    <a:pt x="755" y="1348"/>
                  </a:lnTo>
                  <a:lnTo>
                    <a:pt x="815" y="1344"/>
                  </a:lnTo>
                  <a:lnTo>
                    <a:pt x="874" y="1336"/>
                  </a:lnTo>
                  <a:lnTo>
                    <a:pt x="931" y="1321"/>
                  </a:lnTo>
                  <a:lnTo>
                    <a:pt x="986" y="1301"/>
                  </a:lnTo>
                  <a:lnTo>
                    <a:pt x="1038" y="1276"/>
                  </a:lnTo>
                  <a:lnTo>
                    <a:pt x="1086" y="1246"/>
                  </a:lnTo>
                  <a:lnTo>
                    <a:pt x="1131" y="1213"/>
                  </a:lnTo>
                  <a:lnTo>
                    <a:pt x="1174" y="1174"/>
                  </a:lnTo>
                  <a:lnTo>
                    <a:pt x="1213" y="1131"/>
                  </a:lnTo>
                  <a:lnTo>
                    <a:pt x="1246" y="1086"/>
                  </a:lnTo>
                  <a:lnTo>
                    <a:pt x="1276" y="1038"/>
                  </a:lnTo>
                  <a:lnTo>
                    <a:pt x="1301" y="986"/>
                  </a:lnTo>
                  <a:lnTo>
                    <a:pt x="1321" y="931"/>
                  </a:lnTo>
                  <a:lnTo>
                    <a:pt x="1336" y="874"/>
                  </a:lnTo>
                  <a:lnTo>
                    <a:pt x="1344" y="815"/>
                  </a:lnTo>
                  <a:lnTo>
                    <a:pt x="1348" y="755"/>
                  </a:lnTo>
                  <a:lnTo>
                    <a:pt x="1344" y="695"/>
                  </a:lnTo>
                  <a:lnTo>
                    <a:pt x="1336" y="636"/>
                  </a:lnTo>
                  <a:lnTo>
                    <a:pt x="1321" y="579"/>
                  </a:lnTo>
                  <a:lnTo>
                    <a:pt x="1301" y="524"/>
                  </a:lnTo>
                  <a:lnTo>
                    <a:pt x="1276" y="472"/>
                  </a:lnTo>
                  <a:lnTo>
                    <a:pt x="1246" y="424"/>
                  </a:lnTo>
                  <a:lnTo>
                    <a:pt x="1213" y="379"/>
                  </a:lnTo>
                  <a:lnTo>
                    <a:pt x="1174" y="336"/>
                  </a:lnTo>
                  <a:lnTo>
                    <a:pt x="1131" y="297"/>
                  </a:lnTo>
                  <a:lnTo>
                    <a:pt x="1086" y="264"/>
                  </a:lnTo>
                  <a:lnTo>
                    <a:pt x="1038" y="234"/>
                  </a:lnTo>
                  <a:lnTo>
                    <a:pt x="986" y="209"/>
                  </a:lnTo>
                  <a:lnTo>
                    <a:pt x="931" y="189"/>
                  </a:lnTo>
                  <a:lnTo>
                    <a:pt x="874" y="174"/>
                  </a:lnTo>
                  <a:lnTo>
                    <a:pt x="815" y="166"/>
                  </a:lnTo>
                  <a:lnTo>
                    <a:pt x="755" y="162"/>
                  </a:lnTo>
                  <a:close/>
                  <a:moveTo>
                    <a:pt x="755" y="0"/>
                  </a:moveTo>
                  <a:lnTo>
                    <a:pt x="824" y="3"/>
                  </a:lnTo>
                  <a:lnTo>
                    <a:pt x="891" y="12"/>
                  </a:lnTo>
                  <a:lnTo>
                    <a:pt x="955" y="26"/>
                  </a:lnTo>
                  <a:lnTo>
                    <a:pt x="1019" y="47"/>
                  </a:lnTo>
                  <a:lnTo>
                    <a:pt x="1079" y="73"/>
                  </a:lnTo>
                  <a:lnTo>
                    <a:pt x="1136" y="103"/>
                  </a:lnTo>
                  <a:lnTo>
                    <a:pt x="1191" y="138"/>
                  </a:lnTo>
                  <a:lnTo>
                    <a:pt x="1241" y="177"/>
                  </a:lnTo>
                  <a:lnTo>
                    <a:pt x="1289" y="221"/>
                  </a:lnTo>
                  <a:lnTo>
                    <a:pt x="1333" y="269"/>
                  </a:lnTo>
                  <a:lnTo>
                    <a:pt x="1372" y="319"/>
                  </a:lnTo>
                  <a:lnTo>
                    <a:pt x="1407" y="374"/>
                  </a:lnTo>
                  <a:lnTo>
                    <a:pt x="1437" y="431"/>
                  </a:lnTo>
                  <a:lnTo>
                    <a:pt x="1463" y="491"/>
                  </a:lnTo>
                  <a:lnTo>
                    <a:pt x="1484" y="555"/>
                  </a:lnTo>
                  <a:lnTo>
                    <a:pt x="1498" y="619"/>
                  </a:lnTo>
                  <a:lnTo>
                    <a:pt x="1507" y="686"/>
                  </a:lnTo>
                  <a:lnTo>
                    <a:pt x="1510" y="755"/>
                  </a:lnTo>
                  <a:lnTo>
                    <a:pt x="1507" y="824"/>
                  </a:lnTo>
                  <a:lnTo>
                    <a:pt x="1498" y="891"/>
                  </a:lnTo>
                  <a:lnTo>
                    <a:pt x="1484" y="955"/>
                  </a:lnTo>
                  <a:lnTo>
                    <a:pt x="1463" y="1019"/>
                  </a:lnTo>
                  <a:lnTo>
                    <a:pt x="1437" y="1079"/>
                  </a:lnTo>
                  <a:lnTo>
                    <a:pt x="1407" y="1136"/>
                  </a:lnTo>
                  <a:lnTo>
                    <a:pt x="1372" y="1191"/>
                  </a:lnTo>
                  <a:lnTo>
                    <a:pt x="1333" y="1241"/>
                  </a:lnTo>
                  <a:lnTo>
                    <a:pt x="1289" y="1289"/>
                  </a:lnTo>
                  <a:lnTo>
                    <a:pt x="1241" y="1333"/>
                  </a:lnTo>
                  <a:lnTo>
                    <a:pt x="1191" y="1372"/>
                  </a:lnTo>
                  <a:lnTo>
                    <a:pt x="1136" y="1407"/>
                  </a:lnTo>
                  <a:lnTo>
                    <a:pt x="1079" y="1437"/>
                  </a:lnTo>
                  <a:lnTo>
                    <a:pt x="1019" y="1463"/>
                  </a:lnTo>
                  <a:lnTo>
                    <a:pt x="955" y="1484"/>
                  </a:lnTo>
                  <a:lnTo>
                    <a:pt x="891" y="1498"/>
                  </a:lnTo>
                  <a:lnTo>
                    <a:pt x="824" y="1507"/>
                  </a:lnTo>
                  <a:lnTo>
                    <a:pt x="755" y="1510"/>
                  </a:lnTo>
                  <a:lnTo>
                    <a:pt x="686" y="1507"/>
                  </a:lnTo>
                  <a:lnTo>
                    <a:pt x="619" y="1498"/>
                  </a:lnTo>
                  <a:lnTo>
                    <a:pt x="555" y="1484"/>
                  </a:lnTo>
                  <a:lnTo>
                    <a:pt x="491" y="1463"/>
                  </a:lnTo>
                  <a:lnTo>
                    <a:pt x="431" y="1437"/>
                  </a:lnTo>
                  <a:lnTo>
                    <a:pt x="374" y="1407"/>
                  </a:lnTo>
                  <a:lnTo>
                    <a:pt x="319" y="1372"/>
                  </a:lnTo>
                  <a:lnTo>
                    <a:pt x="269" y="1333"/>
                  </a:lnTo>
                  <a:lnTo>
                    <a:pt x="221" y="1289"/>
                  </a:lnTo>
                  <a:lnTo>
                    <a:pt x="177" y="1241"/>
                  </a:lnTo>
                  <a:lnTo>
                    <a:pt x="138" y="1191"/>
                  </a:lnTo>
                  <a:lnTo>
                    <a:pt x="103" y="1136"/>
                  </a:lnTo>
                  <a:lnTo>
                    <a:pt x="73" y="1079"/>
                  </a:lnTo>
                  <a:lnTo>
                    <a:pt x="47" y="1019"/>
                  </a:lnTo>
                  <a:lnTo>
                    <a:pt x="26" y="955"/>
                  </a:lnTo>
                  <a:lnTo>
                    <a:pt x="12" y="891"/>
                  </a:lnTo>
                  <a:lnTo>
                    <a:pt x="3" y="824"/>
                  </a:lnTo>
                  <a:lnTo>
                    <a:pt x="0" y="755"/>
                  </a:lnTo>
                  <a:lnTo>
                    <a:pt x="3" y="686"/>
                  </a:lnTo>
                  <a:lnTo>
                    <a:pt x="12" y="619"/>
                  </a:lnTo>
                  <a:lnTo>
                    <a:pt x="26" y="555"/>
                  </a:lnTo>
                  <a:lnTo>
                    <a:pt x="47" y="491"/>
                  </a:lnTo>
                  <a:lnTo>
                    <a:pt x="73" y="431"/>
                  </a:lnTo>
                  <a:lnTo>
                    <a:pt x="103" y="374"/>
                  </a:lnTo>
                  <a:lnTo>
                    <a:pt x="138" y="319"/>
                  </a:lnTo>
                  <a:lnTo>
                    <a:pt x="177" y="269"/>
                  </a:lnTo>
                  <a:lnTo>
                    <a:pt x="221" y="221"/>
                  </a:lnTo>
                  <a:lnTo>
                    <a:pt x="269" y="177"/>
                  </a:lnTo>
                  <a:lnTo>
                    <a:pt x="319" y="138"/>
                  </a:lnTo>
                  <a:lnTo>
                    <a:pt x="374" y="103"/>
                  </a:lnTo>
                  <a:lnTo>
                    <a:pt x="431" y="73"/>
                  </a:lnTo>
                  <a:lnTo>
                    <a:pt x="491" y="47"/>
                  </a:lnTo>
                  <a:lnTo>
                    <a:pt x="555" y="26"/>
                  </a:lnTo>
                  <a:lnTo>
                    <a:pt x="619" y="12"/>
                  </a:lnTo>
                  <a:lnTo>
                    <a:pt x="686" y="3"/>
                  </a:lnTo>
                  <a:lnTo>
                    <a:pt x="7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350">
                <a:solidFill>
                  <a:srgbClr val="737572"/>
                </a:solidFill>
                <a:latin typeface="Roboto"/>
                <a:ea typeface="+mn-ea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2F214B5-EE9E-4E03-A74F-39245EE8AC55}"/>
              </a:ext>
            </a:extLst>
          </p:cNvPr>
          <p:cNvGrpSpPr/>
          <p:nvPr/>
        </p:nvGrpSpPr>
        <p:grpSpPr>
          <a:xfrm>
            <a:off x="422348" y="2874304"/>
            <a:ext cx="434312" cy="470729"/>
            <a:chOff x="1636713" y="2682875"/>
            <a:chExt cx="479425" cy="565151"/>
          </a:xfrm>
          <a:solidFill>
            <a:srgbClr val="00B050"/>
          </a:solidFill>
        </p:grpSpPr>
        <p:sp>
          <p:nvSpPr>
            <p:cNvPr id="31" name="Freeform 258">
              <a:extLst>
                <a:ext uri="{FF2B5EF4-FFF2-40B4-BE49-F238E27FC236}">
                  <a16:creationId xmlns:a16="http://schemas.microsoft.com/office/drawing/2014/main" id="{35C74129-D6CA-46FB-B273-6B197F5F5A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6713" y="2682875"/>
              <a:ext cx="365125" cy="468313"/>
            </a:xfrm>
            <a:custGeom>
              <a:avLst/>
              <a:gdLst>
                <a:gd name="T0" fmla="*/ 1932 w 2300"/>
                <a:gd name="T1" fmla="*/ 0 h 2946"/>
                <a:gd name="T2" fmla="*/ 2030 w 2300"/>
                <a:gd name="T3" fmla="*/ 13 h 2946"/>
                <a:gd name="T4" fmla="*/ 2117 w 2300"/>
                <a:gd name="T5" fmla="*/ 51 h 2946"/>
                <a:gd name="T6" fmla="*/ 2192 w 2300"/>
                <a:gd name="T7" fmla="*/ 108 h 2946"/>
                <a:gd name="T8" fmla="*/ 2249 w 2300"/>
                <a:gd name="T9" fmla="*/ 183 h 2946"/>
                <a:gd name="T10" fmla="*/ 2287 w 2300"/>
                <a:gd name="T11" fmla="*/ 271 h 2946"/>
                <a:gd name="T12" fmla="*/ 2300 w 2300"/>
                <a:gd name="T13" fmla="*/ 369 h 2946"/>
                <a:gd name="T14" fmla="*/ 2297 w 2300"/>
                <a:gd name="T15" fmla="*/ 551 h 2946"/>
                <a:gd name="T16" fmla="*/ 2273 w 2300"/>
                <a:gd name="T17" fmla="*/ 592 h 2946"/>
                <a:gd name="T18" fmla="*/ 2232 w 2300"/>
                <a:gd name="T19" fmla="*/ 616 h 2946"/>
                <a:gd name="T20" fmla="*/ 2183 w 2300"/>
                <a:gd name="T21" fmla="*/ 616 h 2946"/>
                <a:gd name="T22" fmla="*/ 2142 w 2300"/>
                <a:gd name="T23" fmla="*/ 592 h 2946"/>
                <a:gd name="T24" fmla="*/ 2119 w 2300"/>
                <a:gd name="T25" fmla="*/ 551 h 2946"/>
                <a:gd name="T26" fmla="*/ 2115 w 2300"/>
                <a:gd name="T27" fmla="*/ 369 h 2946"/>
                <a:gd name="T28" fmla="*/ 2103 w 2300"/>
                <a:gd name="T29" fmla="*/ 305 h 2946"/>
                <a:gd name="T30" fmla="*/ 2072 w 2300"/>
                <a:gd name="T31" fmla="*/ 251 h 2946"/>
                <a:gd name="T32" fmla="*/ 2025 w 2300"/>
                <a:gd name="T33" fmla="*/ 211 h 2946"/>
                <a:gd name="T34" fmla="*/ 1965 w 2300"/>
                <a:gd name="T35" fmla="*/ 189 h 2946"/>
                <a:gd name="T36" fmla="*/ 369 w 2300"/>
                <a:gd name="T37" fmla="*/ 185 h 2946"/>
                <a:gd name="T38" fmla="*/ 304 w 2300"/>
                <a:gd name="T39" fmla="*/ 197 h 2946"/>
                <a:gd name="T40" fmla="*/ 250 w 2300"/>
                <a:gd name="T41" fmla="*/ 229 h 2946"/>
                <a:gd name="T42" fmla="*/ 210 w 2300"/>
                <a:gd name="T43" fmla="*/ 276 h 2946"/>
                <a:gd name="T44" fmla="*/ 188 w 2300"/>
                <a:gd name="T45" fmla="*/ 336 h 2946"/>
                <a:gd name="T46" fmla="*/ 185 w 2300"/>
                <a:gd name="T47" fmla="*/ 2853 h 2946"/>
                <a:gd name="T48" fmla="*/ 172 w 2300"/>
                <a:gd name="T49" fmla="*/ 2900 h 2946"/>
                <a:gd name="T50" fmla="*/ 139 w 2300"/>
                <a:gd name="T51" fmla="*/ 2933 h 2946"/>
                <a:gd name="T52" fmla="*/ 93 w 2300"/>
                <a:gd name="T53" fmla="*/ 2946 h 2946"/>
                <a:gd name="T54" fmla="*/ 45 w 2300"/>
                <a:gd name="T55" fmla="*/ 2933 h 2946"/>
                <a:gd name="T56" fmla="*/ 13 w 2300"/>
                <a:gd name="T57" fmla="*/ 2900 h 2946"/>
                <a:gd name="T58" fmla="*/ 0 w 2300"/>
                <a:gd name="T59" fmla="*/ 2853 h 2946"/>
                <a:gd name="T60" fmla="*/ 3 w 2300"/>
                <a:gd name="T61" fmla="*/ 319 h 2946"/>
                <a:gd name="T62" fmla="*/ 29 w 2300"/>
                <a:gd name="T63" fmla="*/ 225 h 2946"/>
                <a:gd name="T64" fmla="*/ 77 w 2300"/>
                <a:gd name="T65" fmla="*/ 144 h 2946"/>
                <a:gd name="T66" fmla="*/ 144 w 2300"/>
                <a:gd name="T67" fmla="*/ 77 h 2946"/>
                <a:gd name="T68" fmla="*/ 225 w 2300"/>
                <a:gd name="T69" fmla="*/ 29 h 2946"/>
                <a:gd name="T70" fmla="*/ 318 w 2300"/>
                <a:gd name="T71" fmla="*/ 3 h 2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300" h="2946">
                  <a:moveTo>
                    <a:pt x="369" y="0"/>
                  </a:moveTo>
                  <a:lnTo>
                    <a:pt x="1932" y="0"/>
                  </a:lnTo>
                  <a:lnTo>
                    <a:pt x="1981" y="3"/>
                  </a:lnTo>
                  <a:lnTo>
                    <a:pt x="2030" y="13"/>
                  </a:lnTo>
                  <a:lnTo>
                    <a:pt x="2075" y="29"/>
                  </a:lnTo>
                  <a:lnTo>
                    <a:pt x="2117" y="51"/>
                  </a:lnTo>
                  <a:lnTo>
                    <a:pt x="2156" y="77"/>
                  </a:lnTo>
                  <a:lnTo>
                    <a:pt x="2192" y="108"/>
                  </a:lnTo>
                  <a:lnTo>
                    <a:pt x="2223" y="144"/>
                  </a:lnTo>
                  <a:lnTo>
                    <a:pt x="2249" y="183"/>
                  </a:lnTo>
                  <a:lnTo>
                    <a:pt x="2271" y="225"/>
                  </a:lnTo>
                  <a:lnTo>
                    <a:pt x="2287" y="271"/>
                  </a:lnTo>
                  <a:lnTo>
                    <a:pt x="2297" y="319"/>
                  </a:lnTo>
                  <a:lnTo>
                    <a:pt x="2300" y="369"/>
                  </a:lnTo>
                  <a:lnTo>
                    <a:pt x="2300" y="526"/>
                  </a:lnTo>
                  <a:lnTo>
                    <a:pt x="2297" y="551"/>
                  </a:lnTo>
                  <a:lnTo>
                    <a:pt x="2287" y="573"/>
                  </a:lnTo>
                  <a:lnTo>
                    <a:pt x="2273" y="592"/>
                  </a:lnTo>
                  <a:lnTo>
                    <a:pt x="2254" y="606"/>
                  </a:lnTo>
                  <a:lnTo>
                    <a:pt x="2232" y="616"/>
                  </a:lnTo>
                  <a:lnTo>
                    <a:pt x="2207" y="619"/>
                  </a:lnTo>
                  <a:lnTo>
                    <a:pt x="2183" y="616"/>
                  </a:lnTo>
                  <a:lnTo>
                    <a:pt x="2161" y="606"/>
                  </a:lnTo>
                  <a:lnTo>
                    <a:pt x="2142" y="592"/>
                  </a:lnTo>
                  <a:lnTo>
                    <a:pt x="2127" y="573"/>
                  </a:lnTo>
                  <a:lnTo>
                    <a:pt x="2119" y="551"/>
                  </a:lnTo>
                  <a:lnTo>
                    <a:pt x="2115" y="526"/>
                  </a:lnTo>
                  <a:lnTo>
                    <a:pt x="2115" y="369"/>
                  </a:lnTo>
                  <a:lnTo>
                    <a:pt x="2112" y="336"/>
                  </a:lnTo>
                  <a:lnTo>
                    <a:pt x="2103" y="305"/>
                  </a:lnTo>
                  <a:lnTo>
                    <a:pt x="2089" y="276"/>
                  </a:lnTo>
                  <a:lnTo>
                    <a:pt x="2072" y="251"/>
                  </a:lnTo>
                  <a:lnTo>
                    <a:pt x="2049" y="229"/>
                  </a:lnTo>
                  <a:lnTo>
                    <a:pt x="2025" y="211"/>
                  </a:lnTo>
                  <a:lnTo>
                    <a:pt x="1995" y="197"/>
                  </a:lnTo>
                  <a:lnTo>
                    <a:pt x="1965" y="189"/>
                  </a:lnTo>
                  <a:lnTo>
                    <a:pt x="1932" y="185"/>
                  </a:lnTo>
                  <a:lnTo>
                    <a:pt x="369" y="185"/>
                  </a:lnTo>
                  <a:lnTo>
                    <a:pt x="335" y="189"/>
                  </a:lnTo>
                  <a:lnTo>
                    <a:pt x="304" y="197"/>
                  </a:lnTo>
                  <a:lnTo>
                    <a:pt x="276" y="211"/>
                  </a:lnTo>
                  <a:lnTo>
                    <a:pt x="250" y="229"/>
                  </a:lnTo>
                  <a:lnTo>
                    <a:pt x="228" y="251"/>
                  </a:lnTo>
                  <a:lnTo>
                    <a:pt x="210" y="276"/>
                  </a:lnTo>
                  <a:lnTo>
                    <a:pt x="197" y="305"/>
                  </a:lnTo>
                  <a:lnTo>
                    <a:pt x="188" y="336"/>
                  </a:lnTo>
                  <a:lnTo>
                    <a:pt x="185" y="369"/>
                  </a:lnTo>
                  <a:lnTo>
                    <a:pt x="185" y="2853"/>
                  </a:lnTo>
                  <a:lnTo>
                    <a:pt x="182" y="2878"/>
                  </a:lnTo>
                  <a:lnTo>
                    <a:pt x="172" y="2900"/>
                  </a:lnTo>
                  <a:lnTo>
                    <a:pt x="158" y="2919"/>
                  </a:lnTo>
                  <a:lnTo>
                    <a:pt x="139" y="2933"/>
                  </a:lnTo>
                  <a:lnTo>
                    <a:pt x="117" y="2943"/>
                  </a:lnTo>
                  <a:lnTo>
                    <a:pt x="93" y="2946"/>
                  </a:lnTo>
                  <a:lnTo>
                    <a:pt x="68" y="2943"/>
                  </a:lnTo>
                  <a:lnTo>
                    <a:pt x="45" y="2933"/>
                  </a:lnTo>
                  <a:lnTo>
                    <a:pt x="27" y="2919"/>
                  </a:lnTo>
                  <a:lnTo>
                    <a:pt x="13" y="2900"/>
                  </a:lnTo>
                  <a:lnTo>
                    <a:pt x="3" y="2878"/>
                  </a:lnTo>
                  <a:lnTo>
                    <a:pt x="0" y="2853"/>
                  </a:lnTo>
                  <a:lnTo>
                    <a:pt x="0" y="369"/>
                  </a:lnTo>
                  <a:lnTo>
                    <a:pt x="3" y="319"/>
                  </a:lnTo>
                  <a:lnTo>
                    <a:pt x="13" y="271"/>
                  </a:lnTo>
                  <a:lnTo>
                    <a:pt x="29" y="225"/>
                  </a:lnTo>
                  <a:lnTo>
                    <a:pt x="50" y="183"/>
                  </a:lnTo>
                  <a:lnTo>
                    <a:pt x="77" y="144"/>
                  </a:lnTo>
                  <a:lnTo>
                    <a:pt x="108" y="108"/>
                  </a:lnTo>
                  <a:lnTo>
                    <a:pt x="144" y="77"/>
                  </a:lnTo>
                  <a:lnTo>
                    <a:pt x="183" y="51"/>
                  </a:lnTo>
                  <a:lnTo>
                    <a:pt x="225" y="29"/>
                  </a:lnTo>
                  <a:lnTo>
                    <a:pt x="270" y="13"/>
                  </a:lnTo>
                  <a:lnTo>
                    <a:pt x="318" y="3"/>
                  </a:lnTo>
                  <a:lnTo>
                    <a:pt x="36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737572"/>
                </a:solidFill>
                <a:latin typeface="Roboto"/>
              </a:endParaRPr>
            </a:p>
          </p:txBody>
        </p:sp>
        <p:sp>
          <p:nvSpPr>
            <p:cNvPr id="32" name="Freeform 260">
              <a:extLst>
                <a:ext uri="{FF2B5EF4-FFF2-40B4-BE49-F238E27FC236}">
                  <a16:creationId xmlns:a16="http://schemas.microsoft.com/office/drawing/2014/main" id="{DC16050A-913F-4957-B444-1BCAC8C589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36713" y="3116263"/>
              <a:ext cx="365125" cy="131763"/>
            </a:xfrm>
            <a:custGeom>
              <a:avLst/>
              <a:gdLst>
                <a:gd name="T0" fmla="*/ 185 w 2300"/>
                <a:gd name="T1" fmla="*/ 462 h 831"/>
                <a:gd name="T2" fmla="*/ 197 w 2300"/>
                <a:gd name="T3" fmla="*/ 526 h 831"/>
                <a:gd name="T4" fmla="*/ 228 w 2300"/>
                <a:gd name="T5" fmla="*/ 580 h 831"/>
                <a:gd name="T6" fmla="*/ 276 w 2300"/>
                <a:gd name="T7" fmla="*/ 621 h 831"/>
                <a:gd name="T8" fmla="*/ 335 w 2300"/>
                <a:gd name="T9" fmla="*/ 643 h 831"/>
                <a:gd name="T10" fmla="*/ 1932 w 2300"/>
                <a:gd name="T11" fmla="*/ 646 h 831"/>
                <a:gd name="T12" fmla="*/ 1995 w 2300"/>
                <a:gd name="T13" fmla="*/ 634 h 831"/>
                <a:gd name="T14" fmla="*/ 2049 w 2300"/>
                <a:gd name="T15" fmla="*/ 603 h 831"/>
                <a:gd name="T16" fmla="*/ 2090 w 2300"/>
                <a:gd name="T17" fmla="*/ 555 h 831"/>
                <a:gd name="T18" fmla="*/ 2112 w 2300"/>
                <a:gd name="T19" fmla="*/ 496 h 831"/>
                <a:gd name="T20" fmla="*/ 2115 w 2300"/>
                <a:gd name="T21" fmla="*/ 185 h 831"/>
                <a:gd name="T22" fmla="*/ 93 w 2300"/>
                <a:gd name="T23" fmla="*/ 0 h 831"/>
                <a:gd name="T24" fmla="*/ 2232 w 2300"/>
                <a:gd name="T25" fmla="*/ 4 h 831"/>
                <a:gd name="T26" fmla="*/ 2273 w 2300"/>
                <a:gd name="T27" fmla="*/ 27 h 831"/>
                <a:gd name="T28" fmla="*/ 2297 w 2300"/>
                <a:gd name="T29" fmla="*/ 69 h 831"/>
                <a:gd name="T30" fmla="*/ 2300 w 2300"/>
                <a:gd name="T31" fmla="*/ 462 h 831"/>
                <a:gd name="T32" fmla="*/ 2287 w 2300"/>
                <a:gd name="T33" fmla="*/ 561 h 831"/>
                <a:gd name="T34" fmla="*/ 2249 w 2300"/>
                <a:gd name="T35" fmla="*/ 649 h 831"/>
                <a:gd name="T36" fmla="*/ 2192 w 2300"/>
                <a:gd name="T37" fmla="*/ 723 h 831"/>
                <a:gd name="T38" fmla="*/ 2117 w 2300"/>
                <a:gd name="T39" fmla="*/ 781 h 831"/>
                <a:gd name="T40" fmla="*/ 2030 w 2300"/>
                <a:gd name="T41" fmla="*/ 818 h 831"/>
                <a:gd name="T42" fmla="*/ 1932 w 2300"/>
                <a:gd name="T43" fmla="*/ 831 h 831"/>
                <a:gd name="T44" fmla="*/ 318 w 2300"/>
                <a:gd name="T45" fmla="*/ 828 h 831"/>
                <a:gd name="T46" fmla="*/ 225 w 2300"/>
                <a:gd name="T47" fmla="*/ 802 h 831"/>
                <a:gd name="T48" fmla="*/ 144 w 2300"/>
                <a:gd name="T49" fmla="*/ 755 h 831"/>
                <a:gd name="T50" fmla="*/ 77 w 2300"/>
                <a:gd name="T51" fmla="*/ 687 h 831"/>
                <a:gd name="T52" fmla="*/ 29 w 2300"/>
                <a:gd name="T53" fmla="*/ 606 h 831"/>
                <a:gd name="T54" fmla="*/ 3 w 2300"/>
                <a:gd name="T55" fmla="*/ 513 h 831"/>
                <a:gd name="T56" fmla="*/ 0 w 2300"/>
                <a:gd name="T57" fmla="*/ 93 h 831"/>
                <a:gd name="T58" fmla="*/ 13 w 2300"/>
                <a:gd name="T59" fmla="*/ 46 h 831"/>
                <a:gd name="T60" fmla="*/ 45 w 2300"/>
                <a:gd name="T61" fmla="*/ 13 h 831"/>
                <a:gd name="T62" fmla="*/ 93 w 2300"/>
                <a:gd name="T63" fmla="*/ 0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300" h="831">
                  <a:moveTo>
                    <a:pt x="185" y="185"/>
                  </a:moveTo>
                  <a:lnTo>
                    <a:pt x="185" y="462"/>
                  </a:lnTo>
                  <a:lnTo>
                    <a:pt x="188" y="496"/>
                  </a:lnTo>
                  <a:lnTo>
                    <a:pt x="197" y="526"/>
                  </a:lnTo>
                  <a:lnTo>
                    <a:pt x="210" y="555"/>
                  </a:lnTo>
                  <a:lnTo>
                    <a:pt x="228" y="580"/>
                  </a:lnTo>
                  <a:lnTo>
                    <a:pt x="250" y="603"/>
                  </a:lnTo>
                  <a:lnTo>
                    <a:pt x="276" y="621"/>
                  </a:lnTo>
                  <a:lnTo>
                    <a:pt x="304" y="634"/>
                  </a:lnTo>
                  <a:lnTo>
                    <a:pt x="335" y="643"/>
                  </a:lnTo>
                  <a:lnTo>
                    <a:pt x="369" y="646"/>
                  </a:lnTo>
                  <a:lnTo>
                    <a:pt x="1932" y="646"/>
                  </a:lnTo>
                  <a:lnTo>
                    <a:pt x="1965" y="643"/>
                  </a:lnTo>
                  <a:lnTo>
                    <a:pt x="1995" y="634"/>
                  </a:lnTo>
                  <a:lnTo>
                    <a:pt x="2025" y="621"/>
                  </a:lnTo>
                  <a:lnTo>
                    <a:pt x="2049" y="603"/>
                  </a:lnTo>
                  <a:lnTo>
                    <a:pt x="2072" y="580"/>
                  </a:lnTo>
                  <a:lnTo>
                    <a:pt x="2090" y="555"/>
                  </a:lnTo>
                  <a:lnTo>
                    <a:pt x="2103" y="526"/>
                  </a:lnTo>
                  <a:lnTo>
                    <a:pt x="2112" y="496"/>
                  </a:lnTo>
                  <a:lnTo>
                    <a:pt x="2115" y="462"/>
                  </a:lnTo>
                  <a:lnTo>
                    <a:pt x="2115" y="185"/>
                  </a:lnTo>
                  <a:lnTo>
                    <a:pt x="185" y="185"/>
                  </a:lnTo>
                  <a:close/>
                  <a:moveTo>
                    <a:pt x="93" y="0"/>
                  </a:moveTo>
                  <a:lnTo>
                    <a:pt x="2207" y="0"/>
                  </a:lnTo>
                  <a:lnTo>
                    <a:pt x="2232" y="4"/>
                  </a:lnTo>
                  <a:lnTo>
                    <a:pt x="2254" y="13"/>
                  </a:lnTo>
                  <a:lnTo>
                    <a:pt x="2273" y="27"/>
                  </a:lnTo>
                  <a:lnTo>
                    <a:pt x="2287" y="46"/>
                  </a:lnTo>
                  <a:lnTo>
                    <a:pt x="2297" y="69"/>
                  </a:lnTo>
                  <a:lnTo>
                    <a:pt x="2300" y="93"/>
                  </a:lnTo>
                  <a:lnTo>
                    <a:pt x="2300" y="462"/>
                  </a:lnTo>
                  <a:lnTo>
                    <a:pt x="2297" y="513"/>
                  </a:lnTo>
                  <a:lnTo>
                    <a:pt x="2287" y="561"/>
                  </a:lnTo>
                  <a:lnTo>
                    <a:pt x="2271" y="606"/>
                  </a:lnTo>
                  <a:lnTo>
                    <a:pt x="2249" y="649"/>
                  </a:lnTo>
                  <a:lnTo>
                    <a:pt x="2223" y="687"/>
                  </a:lnTo>
                  <a:lnTo>
                    <a:pt x="2192" y="723"/>
                  </a:lnTo>
                  <a:lnTo>
                    <a:pt x="2156" y="755"/>
                  </a:lnTo>
                  <a:lnTo>
                    <a:pt x="2117" y="781"/>
                  </a:lnTo>
                  <a:lnTo>
                    <a:pt x="2075" y="802"/>
                  </a:lnTo>
                  <a:lnTo>
                    <a:pt x="2030" y="818"/>
                  </a:lnTo>
                  <a:lnTo>
                    <a:pt x="1981" y="828"/>
                  </a:lnTo>
                  <a:lnTo>
                    <a:pt x="1932" y="831"/>
                  </a:lnTo>
                  <a:lnTo>
                    <a:pt x="369" y="831"/>
                  </a:lnTo>
                  <a:lnTo>
                    <a:pt x="318" y="828"/>
                  </a:lnTo>
                  <a:lnTo>
                    <a:pt x="270" y="818"/>
                  </a:lnTo>
                  <a:lnTo>
                    <a:pt x="225" y="802"/>
                  </a:lnTo>
                  <a:lnTo>
                    <a:pt x="183" y="781"/>
                  </a:lnTo>
                  <a:lnTo>
                    <a:pt x="144" y="755"/>
                  </a:lnTo>
                  <a:lnTo>
                    <a:pt x="108" y="723"/>
                  </a:lnTo>
                  <a:lnTo>
                    <a:pt x="77" y="687"/>
                  </a:lnTo>
                  <a:lnTo>
                    <a:pt x="50" y="649"/>
                  </a:lnTo>
                  <a:lnTo>
                    <a:pt x="29" y="606"/>
                  </a:lnTo>
                  <a:lnTo>
                    <a:pt x="13" y="561"/>
                  </a:lnTo>
                  <a:lnTo>
                    <a:pt x="3" y="513"/>
                  </a:lnTo>
                  <a:lnTo>
                    <a:pt x="0" y="462"/>
                  </a:lnTo>
                  <a:lnTo>
                    <a:pt x="0" y="93"/>
                  </a:lnTo>
                  <a:lnTo>
                    <a:pt x="3" y="69"/>
                  </a:lnTo>
                  <a:lnTo>
                    <a:pt x="13" y="46"/>
                  </a:lnTo>
                  <a:lnTo>
                    <a:pt x="27" y="27"/>
                  </a:lnTo>
                  <a:lnTo>
                    <a:pt x="45" y="13"/>
                  </a:lnTo>
                  <a:lnTo>
                    <a:pt x="68" y="4"/>
                  </a:lnTo>
                  <a:lnTo>
                    <a:pt x="9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737572"/>
                </a:solidFill>
                <a:latin typeface="Roboto"/>
              </a:endParaRPr>
            </a:p>
          </p:txBody>
        </p:sp>
        <p:sp>
          <p:nvSpPr>
            <p:cNvPr id="33" name="Freeform 261">
              <a:extLst>
                <a:ext uri="{FF2B5EF4-FFF2-40B4-BE49-F238E27FC236}">
                  <a16:creationId xmlns:a16="http://schemas.microsoft.com/office/drawing/2014/main" id="{33FA3A31-286F-4134-9DF6-2BEAE157AB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9588" y="3167063"/>
              <a:ext cx="80963" cy="30163"/>
            </a:xfrm>
            <a:custGeom>
              <a:avLst/>
              <a:gdLst>
                <a:gd name="T0" fmla="*/ 91 w 503"/>
                <a:gd name="T1" fmla="*/ 0 h 185"/>
                <a:gd name="T2" fmla="*/ 410 w 503"/>
                <a:gd name="T3" fmla="*/ 0 h 185"/>
                <a:gd name="T4" fmla="*/ 435 w 503"/>
                <a:gd name="T5" fmla="*/ 3 h 185"/>
                <a:gd name="T6" fmla="*/ 457 w 503"/>
                <a:gd name="T7" fmla="*/ 13 h 185"/>
                <a:gd name="T8" fmla="*/ 476 w 503"/>
                <a:gd name="T9" fmla="*/ 27 h 185"/>
                <a:gd name="T10" fmla="*/ 490 w 503"/>
                <a:gd name="T11" fmla="*/ 45 h 185"/>
                <a:gd name="T12" fmla="*/ 500 w 503"/>
                <a:gd name="T13" fmla="*/ 68 h 185"/>
                <a:gd name="T14" fmla="*/ 503 w 503"/>
                <a:gd name="T15" fmla="*/ 93 h 185"/>
                <a:gd name="T16" fmla="*/ 500 w 503"/>
                <a:gd name="T17" fmla="*/ 117 h 185"/>
                <a:gd name="T18" fmla="*/ 490 w 503"/>
                <a:gd name="T19" fmla="*/ 139 h 185"/>
                <a:gd name="T20" fmla="*/ 476 w 503"/>
                <a:gd name="T21" fmla="*/ 158 h 185"/>
                <a:gd name="T22" fmla="*/ 457 w 503"/>
                <a:gd name="T23" fmla="*/ 172 h 185"/>
                <a:gd name="T24" fmla="*/ 435 w 503"/>
                <a:gd name="T25" fmla="*/ 182 h 185"/>
                <a:gd name="T26" fmla="*/ 410 w 503"/>
                <a:gd name="T27" fmla="*/ 185 h 185"/>
                <a:gd name="T28" fmla="*/ 91 w 503"/>
                <a:gd name="T29" fmla="*/ 185 h 185"/>
                <a:gd name="T30" fmla="*/ 68 w 503"/>
                <a:gd name="T31" fmla="*/ 182 h 185"/>
                <a:gd name="T32" fmla="*/ 45 w 503"/>
                <a:gd name="T33" fmla="*/ 172 h 185"/>
                <a:gd name="T34" fmla="*/ 27 w 503"/>
                <a:gd name="T35" fmla="*/ 158 h 185"/>
                <a:gd name="T36" fmla="*/ 13 w 503"/>
                <a:gd name="T37" fmla="*/ 139 h 185"/>
                <a:gd name="T38" fmla="*/ 3 w 503"/>
                <a:gd name="T39" fmla="*/ 117 h 185"/>
                <a:gd name="T40" fmla="*/ 0 w 503"/>
                <a:gd name="T41" fmla="*/ 93 h 185"/>
                <a:gd name="T42" fmla="*/ 3 w 503"/>
                <a:gd name="T43" fmla="*/ 68 h 185"/>
                <a:gd name="T44" fmla="*/ 13 w 503"/>
                <a:gd name="T45" fmla="*/ 45 h 185"/>
                <a:gd name="T46" fmla="*/ 27 w 503"/>
                <a:gd name="T47" fmla="*/ 27 h 185"/>
                <a:gd name="T48" fmla="*/ 45 w 503"/>
                <a:gd name="T49" fmla="*/ 13 h 185"/>
                <a:gd name="T50" fmla="*/ 68 w 503"/>
                <a:gd name="T51" fmla="*/ 3 h 185"/>
                <a:gd name="T52" fmla="*/ 91 w 503"/>
                <a:gd name="T5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03" h="185">
                  <a:moveTo>
                    <a:pt x="91" y="0"/>
                  </a:moveTo>
                  <a:lnTo>
                    <a:pt x="410" y="0"/>
                  </a:lnTo>
                  <a:lnTo>
                    <a:pt x="435" y="3"/>
                  </a:lnTo>
                  <a:lnTo>
                    <a:pt x="457" y="13"/>
                  </a:lnTo>
                  <a:lnTo>
                    <a:pt x="476" y="27"/>
                  </a:lnTo>
                  <a:lnTo>
                    <a:pt x="490" y="45"/>
                  </a:lnTo>
                  <a:lnTo>
                    <a:pt x="500" y="68"/>
                  </a:lnTo>
                  <a:lnTo>
                    <a:pt x="503" y="93"/>
                  </a:lnTo>
                  <a:lnTo>
                    <a:pt x="500" y="117"/>
                  </a:lnTo>
                  <a:lnTo>
                    <a:pt x="490" y="139"/>
                  </a:lnTo>
                  <a:lnTo>
                    <a:pt x="476" y="158"/>
                  </a:lnTo>
                  <a:lnTo>
                    <a:pt x="457" y="172"/>
                  </a:lnTo>
                  <a:lnTo>
                    <a:pt x="435" y="182"/>
                  </a:lnTo>
                  <a:lnTo>
                    <a:pt x="410" y="185"/>
                  </a:lnTo>
                  <a:lnTo>
                    <a:pt x="91" y="185"/>
                  </a:lnTo>
                  <a:lnTo>
                    <a:pt x="68" y="182"/>
                  </a:lnTo>
                  <a:lnTo>
                    <a:pt x="45" y="172"/>
                  </a:lnTo>
                  <a:lnTo>
                    <a:pt x="27" y="158"/>
                  </a:lnTo>
                  <a:lnTo>
                    <a:pt x="13" y="139"/>
                  </a:lnTo>
                  <a:lnTo>
                    <a:pt x="3" y="117"/>
                  </a:lnTo>
                  <a:lnTo>
                    <a:pt x="0" y="93"/>
                  </a:lnTo>
                  <a:lnTo>
                    <a:pt x="3" y="68"/>
                  </a:lnTo>
                  <a:lnTo>
                    <a:pt x="13" y="45"/>
                  </a:lnTo>
                  <a:lnTo>
                    <a:pt x="27" y="27"/>
                  </a:lnTo>
                  <a:lnTo>
                    <a:pt x="45" y="13"/>
                  </a:lnTo>
                  <a:lnTo>
                    <a:pt x="68" y="3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737572"/>
                </a:solidFill>
                <a:latin typeface="Roboto"/>
              </a:endParaRPr>
            </a:p>
          </p:txBody>
        </p:sp>
        <p:sp>
          <p:nvSpPr>
            <p:cNvPr id="34" name="Freeform 262">
              <a:extLst>
                <a:ext uri="{FF2B5EF4-FFF2-40B4-BE49-F238E27FC236}">
                  <a16:creationId xmlns:a16="http://schemas.microsoft.com/office/drawing/2014/main" id="{E11F21E3-50CA-4AA2-93F9-9FE5952B1E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3263" y="3074988"/>
              <a:ext cx="28575" cy="90488"/>
            </a:xfrm>
            <a:custGeom>
              <a:avLst/>
              <a:gdLst>
                <a:gd name="T0" fmla="*/ 92 w 185"/>
                <a:gd name="T1" fmla="*/ 0 h 576"/>
                <a:gd name="T2" fmla="*/ 117 w 185"/>
                <a:gd name="T3" fmla="*/ 3 h 576"/>
                <a:gd name="T4" fmla="*/ 139 w 185"/>
                <a:gd name="T5" fmla="*/ 13 h 576"/>
                <a:gd name="T6" fmla="*/ 158 w 185"/>
                <a:gd name="T7" fmla="*/ 27 h 576"/>
                <a:gd name="T8" fmla="*/ 172 w 185"/>
                <a:gd name="T9" fmla="*/ 46 h 576"/>
                <a:gd name="T10" fmla="*/ 182 w 185"/>
                <a:gd name="T11" fmla="*/ 68 h 576"/>
                <a:gd name="T12" fmla="*/ 185 w 185"/>
                <a:gd name="T13" fmla="*/ 93 h 576"/>
                <a:gd name="T14" fmla="*/ 185 w 185"/>
                <a:gd name="T15" fmla="*/ 483 h 576"/>
                <a:gd name="T16" fmla="*/ 182 w 185"/>
                <a:gd name="T17" fmla="*/ 508 h 576"/>
                <a:gd name="T18" fmla="*/ 172 w 185"/>
                <a:gd name="T19" fmla="*/ 529 h 576"/>
                <a:gd name="T20" fmla="*/ 158 w 185"/>
                <a:gd name="T21" fmla="*/ 549 h 576"/>
                <a:gd name="T22" fmla="*/ 139 w 185"/>
                <a:gd name="T23" fmla="*/ 563 h 576"/>
                <a:gd name="T24" fmla="*/ 117 w 185"/>
                <a:gd name="T25" fmla="*/ 573 h 576"/>
                <a:gd name="T26" fmla="*/ 92 w 185"/>
                <a:gd name="T27" fmla="*/ 576 h 576"/>
                <a:gd name="T28" fmla="*/ 68 w 185"/>
                <a:gd name="T29" fmla="*/ 573 h 576"/>
                <a:gd name="T30" fmla="*/ 46 w 185"/>
                <a:gd name="T31" fmla="*/ 563 h 576"/>
                <a:gd name="T32" fmla="*/ 27 w 185"/>
                <a:gd name="T33" fmla="*/ 549 h 576"/>
                <a:gd name="T34" fmla="*/ 12 w 185"/>
                <a:gd name="T35" fmla="*/ 529 h 576"/>
                <a:gd name="T36" fmla="*/ 4 w 185"/>
                <a:gd name="T37" fmla="*/ 508 h 576"/>
                <a:gd name="T38" fmla="*/ 0 w 185"/>
                <a:gd name="T39" fmla="*/ 483 h 576"/>
                <a:gd name="T40" fmla="*/ 0 w 185"/>
                <a:gd name="T41" fmla="*/ 93 h 576"/>
                <a:gd name="T42" fmla="*/ 4 w 185"/>
                <a:gd name="T43" fmla="*/ 68 h 576"/>
                <a:gd name="T44" fmla="*/ 12 w 185"/>
                <a:gd name="T45" fmla="*/ 46 h 576"/>
                <a:gd name="T46" fmla="*/ 27 w 185"/>
                <a:gd name="T47" fmla="*/ 27 h 576"/>
                <a:gd name="T48" fmla="*/ 46 w 185"/>
                <a:gd name="T49" fmla="*/ 13 h 576"/>
                <a:gd name="T50" fmla="*/ 68 w 185"/>
                <a:gd name="T51" fmla="*/ 3 h 576"/>
                <a:gd name="T52" fmla="*/ 92 w 185"/>
                <a:gd name="T53" fmla="*/ 0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5" h="576">
                  <a:moveTo>
                    <a:pt x="92" y="0"/>
                  </a:moveTo>
                  <a:lnTo>
                    <a:pt x="117" y="3"/>
                  </a:lnTo>
                  <a:lnTo>
                    <a:pt x="139" y="13"/>
                  </a:lnTo>
                  <a:lnTo>
                    <a:pt x="158" y="27"/>
                  </a:lnTo>
                  <a:lnTo>
                    <a:pt x="172" y="46"/>
                  </a:lnTo>
                  <a:lnTo>
                    <a:pt x="182" y="68"/>
                  </a:lnTo>
                  <a:lnTo>
                    <a:pt x="185" y="93"/>
                  </a:lnTo>
                  <a:lnTo>
                    <a:pt x="185" y="483"/>
                  </a:lnTo>
                  <a:lnTo>
                    <a:pt x="182" y="508"/>
                  </a:lnTo>
                  <a:lnTo>
                    <a:pt x="172" y="529"/>
                  </a:lnTo>
                  <a:lnTo>
                    <a:pt x="158" y="549"/>
                  </a:lnTo>
                  <a:lnTo>
                    <a:pt x="139" y="563"/>
                  </a:lnTo>
                  <a:lnTo>
                    <a:pt x="117" y="573"/>
                  </a:lnTo>
                  <a:lnTo>
                    <a:pt x="92" y="576"/>
                  </a:lnTo>
                  <a:lnTo>
                    <a:pt x="68" y="573"/>
                  </a:lnTo>
                  <a:lnTo>
                    <a:pt x="46" y="563"/>
                  </a:lnTo>
                  <a:lnTo>
                    <a:pt x="27" y="549"/>
                  </a:lnTo>
                  <a:lnTo>
                    <a:pt x="12" y="529"/>
                  </a:lnTo>
                  <a:lnTo>
                    <a:pt x="4" y="508"/>
                  </a:lnTo>
                  <a:lnTo>
                    <a:pt x="0" y="483"/>
                  </a:lnTo>
                  <a:lnTo>
                    <a:pt x="0" y="93"/>
                  </a:lnTo>
                  <a:lnTo>
                    <a:pt x="4" y="68"/>
                  </a:lnTo>
                  <a:lnTo>
                    <a:pt x="12" y="46"/>
                  </a:lnTo>
                  <a:lnTo>
                    <a:pt x="27" y="27"/>
                  </a:lnTo>
                  <a:lnTo>
                    <a:pt x="46" y="13"/>
                  </a:lnTo>
                  <a:lnTo>
                    <a:pt x="68" y="3"/>
                  </a:lnTo>
                  <a:lnTo>
                    <a:pt x="9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737572"/>
                </a:solidFill>
                <a:latin typeface="Roboto"/>
              </a:endParaRPr>
            </a:p>
          </p:txBody>
        </p:sp>
        <p:sp>
          <p:nvSpPr>
            <p:cNvPr id="35" name="Freeform 264">
              <a:extLst>
                <a:ext uri="{FF2B5EF4-FFF2-40B4-BE49-F238E27FC236}">
                  <a16:creationId xmlns:a16="http://schemas.microsoft.com/office/drawing/2014/main" id="{1695583D-4795-45DD-B42F-3319B56B10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8326" y="2817813"/>
              <a:ext cx="273050" cy="136525"/>
            </a:xfrm>
            <a:custGeom>
              <a:avLst/>
              <a:gdLst>
                <a:gd name="T0" fmla="*/ 176 w 1726"/>
                <a:gd name="T1" fmla="*/ 0 h 861"/>
                <a:gd name="T2" fmla="*/ 200 w 1726"/>
                <a:gd name="T3" fmla="*/ 4 h 861"/>
                <a:gd name="T4" fmla="*/ 223 w 1726"/>
                <a:gd name="T5" fmla="*/ 13 h 861"/>
                <a:gd name="T6" fmla="*/ 241 w 1726"/>
                <a:gd name="T7" fmla="*/ 27 h 861"/>
                <a:gd name="T8" fmla="*/ 256 w 1726"/>
                <a:gd name="T9" fmla="*/ 46 h 861"/>
                <a:gd name="T10" fmla="*/ 265 w 1726"/>
                <a:gd name="T11" fmla="*/ 68 h 861"/>
                <a:gd name="T12" fmla="*/ 268 w 1726"/>
                <a:gd name="T13" fmla="*/ 92 h 861"/>
                <a:gd name="T14" fmla="*/ 266 w 1726"/>
                <a:gd name="T15" fmla="*/ 115 h 861"/>
                <a:gd name="T16" fmla="*/ 258 w 1726"/>
                <a:gd name="T17" fmla="*/ 135 h 861"/>
                <a:gd name="T18" fmla="*/ 246 w 1726"/>
                <a:gd name="T19" fmla="*/ 153 h 861"/>
                <a:gd name="T20" fmla="*/ 231 w 1726"/>
                <a:gd name="T21" fmla="*/ 167 h 861"/>
                <a:gd name="T22" fmla="*/ 213 w 1726"/>
                <a:gd name="T23" fmla="*/ 178 h 861"/>
                <a:gd name="T24" fmla="*/ 862 w 1726"/>
                <a:gd name="T25" fmla="*/ 673 h 861"/>
                <a:gd name="T26" fmla="*/ 1512 w 1726"/>
                <a:gd name="T27" fmla="*/ 178 h 861"/>
                <a:gd name="T28" fmla="*/ 1494 w 1726"/>
                <a:gd name="T29" fmla="*/ 167 h 861"/>
                <a:gd name="T30" fmla="*/ 1479 w 1726"/>
                <a:gd name="T31" fmla="*/ 153 h 861"/>
                <a:gd name="T32" fmla="*/ 1467 w 1726"/>
                <a:gd name="T33" fmla="*/ 135 h 861"/>
                <a:gd name="T34" fmla="*/ 1459 w 1726"/>
                <a:gd name="T35" fmla="*/ 115 h 861"/>
                <a:gd name="T36" fmla="*/ 1457 w 1726"/>
                <a:gd name="T37" fmla="*/ 92 h 861"/>
                <a:gd name="T38" fmla="*/ 1460 w 1726"/>
                <a:gd name="T39" fmla="*/ 68 h 861"/>
                <a:gd name="T40" fmla="*/ 1469 w 1726"/>
                <a:gd name="T41" fmla="*/ 46 h 861"/>
                <a:gd name="T42" fmla="*/ 1484 w 1726"/>
                <a:gd name="T43" fmla="*/ 27 h 861"/>
                <a:gd name="T44" fmla="*/ 1502 w 1726"/>
                <a:gd name="T45" fmla="*/ 13 h 861"/>
                <a:gd name="T46" fmla="*/ 1525 w 1726"/>
                <a:gd name="T47" fmla="*/ 4 h 861"/>
                <a:gd name="T48" fmla="*/ 1549 w 1726"/>
                <a:gd name="T49" fmla="*/ 0 h 861"/>
                <a:gd name="T50" fmla="*/ 1582 w 1726"/>
                <a:gd name="T51" fmla="*/ 2 h 861"/>
                <a:gd name="T52" fmla="*/ 1613 w 1726"/>
                <a:gd name="T53" fmla="*/ 11 h 861"/>
                <a:gd name="T54" fmla="*/ 1641 w 1726"/>
                <a:gd name="T55" fmla="*/ 23 h 861"/>
                <a:gd name="T56" fmla="*/ 1667 w 1726"/>
                <a:gd name="T57" fmla="*/ 40 h 861"/>
                <a:gd name="T58" fmla="*/ 1687 w 1726"/>
                <a:gd name="T59" fmla="*/ 62 h 861"/>
                <a:gd name="T60" fmla="*/ 1704 w 1726"/>
                <a:gd name="T61" fmla="*/ 87 h 861"/>
                <a:gd name="T62" fmla="*/ 1717 w 1726"/>
                <a:gd name="T63" fmla="*/ 115 h 861"/>
                <a:gd name="T64" fmla="*/ 1724 w 1726"/>
                <a:gd name="T65" fmla="*/ 144 h 861"/>
                <a:gd name="T66" fmla="*/ 1726 w 1726"/>
                <a:gd name="T67" fmla="*/ 172 h 861"/>
                <a:gd name="T68" fmla="*/ 1722 w 1726"/>
                <a:gd name="T69" fmla="*/ 202 h 861"/>
                <a:gd name="T70" fmla="*/ 1712 w 1726"/>
                <a:gd name="T71" fmla="*/ 229 h 861"/>
                <a:gd name="T72" fmla="*/ 1698 w 1726"/>
                <a:gd name="T73" fmla="*/ 256 h 861"/>
                <a:gd name="T74" fmla="*/ 1680 w 1726"/>
                <a:gd name="T75" fmla="*/ 280 h 861"/>
                <a:gd name="T76" fmla="*/ 1656 w 1726"/>
                <a:gd name="T77" fmla="*/ 300 h 861"/>
                <a:gd name="T78" fmla="*/ 969 w 1726"/>
                <a:gd name="T79" fmla="*/ 825 h 861"/>
                <a:gd name="T80" fmla="*/ 945 w 1726"/>
                <a:gd name="T81" fmla="*/ 840 h 861"/>
                <a:gd name="T82" fmla="*/ 919 w 1726"/>
                <a:gd name="T83" fmla="*/ 852 h 861"/>
                <a:gd name="T84" fmla="*/ 891 w 1726"/>
                <a:gd name="T85" fmla="*/ 858 h 861"/>
                <a:gd name="T86" fmla="*/ 862 w 1726"/>
                <a:gd name="T87" fmla="*/ 861 h 861"/>
                <a:gd name="T88" fmla="*/ 834 w 1726"/>
                <a:gd name="T89" fmla="*/ 858 h 861"/>
                <a:gd name="T90" fmla="*/ 806 w 1726"/>
                <a:gd name="T91" fmla="*/ 852 h 861"/>
                <a:gd name="T92" fmla="*/ 780 w 1726"/>
                <a:gd name="T93" fmla="*/ 840 h 861"/>
                <a:gd name="T94" fmla="*/ 755 w 1726"/>
                <a:gd name="T95" fmla="*/ 825 h 861"/>
                <a:gd name="T96" fmla="*/ 69 w 1726"/>
                <a:gd name="T97" fmla="*/ 300 h 861"/>
                <a:gd name="T98" fmla="*/ 45 w 1726"/>
                <a:gd name="T99" fmla="*/ 280 h 861"/>
                <a:gd name="T100" fmla="*/ 27 w 1726"/>
                <a:gd name="T101" fmla="*/ 256 h 861"/>
                <a:gd name="T102" fmla="*/ 13 w 1726"/>
                <a:gd name="T103" fmla="*/ 229 h 861"/>
                <a:gd name="T104" fmla="*/ 3 w 1726"/>
                <a:gd name="T105" fmla="*/ 202 h 861"/>
                <a:gd name="T106" fmla="*/ 0 w 1726"/>
                <a:gd name="T107" fmla="*/ 172 h 861"/>
                <a:gd name="T108" fmla="*/ 1 w 1726"/>
                <a:gd name="T109" fmla="*/ 144 h 861"/>
                <a:gd name="T110" fmla="*/ 7 w 1726"/>
                <a:gd name="T111" fmla="*/ 115 h 861"/>
                <a:gd name="T112" fmla="*/ 20 w 1726"/>
                <a:gd name="T113" fmla="*/ 87 h 861"/>
                <a:gd name="T114" fmla="*/ 38 w 1726"/>
                <a:gd name="T115" fmla="*/ 62 h 861"/>
                <a:gd name="T116" fmla="*/ 59 w 1726"/>
                <a:gd name="T117" fmla="*/ 40 h 861"/>
                <a:gd name="T118" fmla="*/ 84 w 1726"/>
                <a:gd name="T119" fmla="*/ 23 h 861"/>
                <a:gd name="T120" fmla="*/ 112 w 1726"/>
                <a:gd name="T121" fmla="*/ 11 h 861"/>
                <a:gd name="T122" fmla="*/ 143 w 1726"/>
                <a:gd name="T123" fmla="*/ 2 h 861"/>
                <a:gd name="T124" fmla="*/ 176 w 1726"/>
                <a:gd name="T125" fmla="*/ 0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26" h="861">
                  <a:moveTo>
                    <a:pt x="176" y="0"/>
                  </a:moveTo>
                  <a:lnTo>
                    <a:pt x="200" y="4"/>
                  </a:lnTo>
                  <a:lnTo>
                    <a:pt x="223" y="13"/>
                  </a:lnTo>
                  <a:lnTo>
                    <a:pt x="241" y="27"/>
                  </a:lnTo>
                  <a:lnTo>
                    <a:pt x="256" y="46"/>
                  </a:lnTo>
                  <a:lnTo>
                    <a:pt x="265" y="68"/>
                  </a:lnTo>
                  <a:lnTo>
                    <a:pt x="268" y="92"/>
                  </a:lnTo>
                  <a:lnTo>
                    <a:pt x="266" y="115"/>
                  </a:lnTo>
                  <a:lnTo>
                    <a:pt x="258" y="135"/>
                  </a:lnTo>
                  <a:lnTo>
                    <a:pt x="246" y="153"/>
                  </a:lnTo>
                  <a:lnTo>
                    <a:pt x="231" y="167"/>
                  </a:lnTo>
                  <a:lnTo>
                    <a:pt x="213" y="178"/>
                  </a:lnTo>
                  <a:lnTo>
                    <a:pt x="862" y="673"/>
                  </a:lnTo>
                  <a:lnTo>
                    <a:pt x="1512" y="178"/>
                  </a:lnTo>
                  <a:lnTo>
                    <a:pt x="1494" y="167"/>
                  </a:lnTo>
                  <a:lnTo>
                    <a:pt x="1479" y="153"/>
                  </a:lnTo>
                  <a:lnTo>
                    <a:pt x="1467" y="135"/>
                  </a:lnTo>
                  <a:lnTo>
                    <a:pt x="1459" y="115"/>
                  </a:lnTo>
                  <a:lnTo>
                    <a:pt x="1457" y="92"/>
                  </a:lnTo>
                  <a:lnTo>
                    <a:pt x="1460" y="68"/>
                  </a:lnTo>
                  <a:lnTo>
                    <a:pt x="1469" y="46"/>
                  </a:lnTo>
                  <a:lnTo>
                    <a:pt x="1484" y="27"/>
                  </a:lnTo>
                  <a:lnTo>
                    <a:pt x="1502" y="13"/>
                  </a:lnTo>
                  <a:lnTo>
                    <a:pt x="1525" y="4"/>
                  </a:lnTo>
                  <a:lnTo>
                    <a:pt x="1549" y="0"/>
                  </a:lnTo>
                  <a:lnTo>
                    <a:pt x="1582" y="2"/>
                  </a:lnTo>
                  <a:lnTo>
                    <a:pt x="1613" y="11"/>
                  </a:lnTo>
                  <a:lnTo>
                    <a:pt x="1641" y="23"/>
                  </a:lnTo>
                  <a:lnTo>
                    <a:pt x="1667" y="40"/>
                  </a:lnTo>
                  <a:lnTo>
                    <a:pt x="1687" y="62"/>
                  </a:lnTo>
                  <a:lnTo>
                    <a:pt x="1704" y="87"/>
                  </a:lnTo>
                  <a:lnTo>
                    <a:pt x="1717" y="115"/>
                  </a:lnTo>
                  <a:lnTo>
                    <a:pt x="1724" y="144"/>
                  </a:lnTo>
                  <a:lnTo>
                    <a:pt x="1726" y="172"/>
                  </a:lnTo>
                  <a:lnTo>
                    <a:pt x="1722" y="202"/>
                  </a:lnTo>
                  <a:lnTo>
                    <a:pt x="1712" y="229"/>
                  </a:lnTo>
                  <a:lnTo>
                    <a:pt x="1698" y="256"/>
                  </a:lnTo>
                  <a:lnTo>
                    <a:pt x="1680" y="280"/>
                  </a:lnTo>
                  <a:lnTo>
                    <a:pt x="1656" y="300"/>
                  </a:lnTo>
                  <a:lnTo>
                    <a:pt x="969" y="825"/>
                  </a:lnTo>
                  <a:lnTo>
                    <a:pt x="945" y="840"/>
                  </a:lnTo>
                  <a:lnTo>
                    <a:pt x="919" y="852"/>
                  </a:lnTo>
                  <a:lnTo>
                    <a:pt x="891" y="858"/>
                  </a:lnTo>
                  <a:lnTo>
                    <a:pt x="862" y="861"/>
                  </a:lnTo>
                  <a:lnTo>
                    <a:pt x="834" y="858"/>
                  </a:lnTo>
                  <a:lnTo>
                    <a:pt x="806" y="852"/>
                  </a:lnTo>
                  <a:lnTo>
                    <a:pt x="780" y="840"/>
                  </a:lnTo>
                  <a:lnTo>
                    <a:pt x="755" y="825"/>
                  </a:lnTo>
                  <a:lnTo>
                    <a:pt x="69" y="300"/>
                  </a:lnTo>
                  <a:lnTo>
                    <a:pt x="45" y="280"/>
                  </a:lnTo>
                  <a:lnTo>
                    <a:pt x="27" y="256"/>
                  </a:lnTo>
                  <a:lnTo>
                    <a:pt x="13" y="229"/>
                  </a:lnTo>
                  <a:lnTo>
                    <a:pt x="3" y="202"/>
                  </a:lnTo>
                  <a:lnTo>
                    <a:pt x="0" y="172"/>
                  </a:lnTo>
                  <a:lnTo>
                    <a:pt x="1" y="144"/>
                  </a:lnTo>
                  <a:lnTo>
                    <a:pt x="7" y="115"/>
                  </a:lnTo>
                  <a:lnTo>
                    <a:pt x="20" y="87"/>
                  </a:lnTo>
                  <a:lnTo>
                    <a:pt x="38" y="62"/>
                  </a:lnTo>
                  <a:lnTo>
                    <a:pt x="59" y="40"/>
                  </a:lnTo>
                  <a:lnTo>
                    <a:pt x="84" y="23"/>
                  </a:lnTo>
                  <a:lnTo>
                    <a:pt x="112" y="11"/>
                  </a:lnTo>
                  <a:lnTo>
                    <a:pt x="143" y="2"/>
                  </a:lnTo>
                  <a:lnTo>
                    <a:pt x="1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737572"/>
                </a:solidFill>
                <a:latin typeface="Roboto"/>
              </a:endParaRPr>
            </a:p>
          </p:txBody>
        </p:sp>
        <p:sp>
          <p:nvSpPr>
            <p:cNvPr id="36" name="Freeform 265">
              <a:extLst>
                <a:ext uri="{FF2B5EF4-FFF2-40B4-BE49-F238E27FC236}">
                  <a16:creationId xmlns:a16="http://schemas.microsoft.com/office/drawing/2014/main" id="{DF703CB8-B535-4AA0-A009-06F97AB4F5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3563" y="2814638"/>
              <a:ext cx="282575" cy="260350"/>
            </a:xfrm>
            <a:custGeom>
              <a:avLst/>
              <a:gdLst>
                <a:gd name="T0" fmla="*/ 1585 w 1773"/>
                <a:gd name="T1" fmla="*/ 0 h 1643"/>
                <a:gd name="T2" fmla="*/ 1651 w 1773"/>
                <a:gd name="T3" fmla="*/ 12 h 1643"/>
                <a:gd name="T4" fmla="*/ 1706 w 1773"/>
                <a:gd name="T5" fmla="*/ 45 h 1643"/>
                <a:gd name="T6" fmla="*/ 1747 w 1773"/>
                <a:gd name="T7" fmla="*/ 93 h 1643"/>
                <a:gd name="T8" fmla="*/ 1770 w 1773"/>
                <a:gd name="T9" fmla="*/ 155 h 1643"/>
                <a:gd name="T10" fmla="*/ 1773 w 1773"/>
                <a:gd name="T11" fmla="*/ 1188 h 1643"/>
                <a:gd name="T12" fmla="*/ 1761 w 1773"/>
                <a:gd name="T13" fmla="*/ 1253 h 1643"/>
                <a:gd name="T14" fmla="*/ 1728 w 1773"/>
                <a:gd name="T15" fmla="*/ 1310 h 1643"/>
                <a:gd name="T16" fmla="*/ 1680 w 1773"/>
                <a:gd name="T17" fmla="*/ 1351 h 1643"/>
                <a:gd name="T18" fmla="*/ 1618 w 1773"/>
                <a:gd name="T19" fmla="*/ 1373 h 1643"/>
                <a:gd name="T20" fmla="*/ 1482 w 1773"/>
                <a:gd name="T21" fmla="*/ 1377 h 1643"/>
                <a:gd name="T22" fmla="*/ 1436 w 1773"/>
                <a:gd name="T23" fmla="*/ 1364 h 1643"/>
                <a:gd name="T24" fmla="*/ 1402 w 1773"/>
                <a:gd name="T25" fmla="*/ 1331 h 1643"/>
                <a:gd name="T26" fmla="*/ 1389 w 1773"/>
                <a:gd name="T27" fmla="*/ 1284 h 1643"/>
                <a:gd name="T28" fmla="*/ 1402 w 1773"/>
                <a:gd name="T29" fmla="*/ 1237 h 1643"/>
                <a:gd name="T30" fmla="*/ 1436 w 1773"/>
                <a:gd name="T31" fmla="*/ 1204 h 1643"/>
                <a:gd name="T32" fmla="*/ 1482 w 1773"/>
                <a:gd name="T33" fmla="*/ 1192 h 1643"/>
                <a:gd name="T34" fmla="*/ 1586 w 1773"/>
                <a:gd name="T35" fmla="*/ 1191 h 1643"/>
                <a:gd name="T36" fmla="*/ 1588 w 1773"/>
                <a:gd name="T37" fmla="*/ 1188 h 1643"/>
                <a:gd name="T38" fmla="*/ 1587 w 1773"/>
                <a:gd name="T39" fmla="*/ 186 h 1643"/>
                <a:gd name="T40" fmla="*/ 1585 w 1773"/>
                <a:gd name="T41" fmla="*/ 185 h 1643"/>
                <a:gd name="T42" fmla="*/ 187 w 1773"/>
                <a:gd name="T43" fmla="*/ 185 h 1643"/>
                <a:gd name="T44" fmla="*/ 185 w 1773"/>
                <a:gd name="T45" fmla="*/ 188 h 1643"/>
                <a:gd name="T46" fmla="*/ 186 w 1773"/>
                <a:gd name="T47" fmla="*/ 1189 h 1643"/>
                <a:gd name="T48" fmla="*/ 188 w 1773"/>
                <a:gd name="T49" fmla="*/ 1192 h 1643"/>
                <a:gd name="T50" fmla="*/ 408 w 1773"/>
                <a:gd name="T51" fmla="*/ 1195 h 1643"/>
                <a:gd name="T52" fmla="*/ 448 w 1773"/>
                <a:gd name="T53" fmla="*/ 1217 h 1643"/>
                <a:gd name="T54" fmla="*/ 471 w 1773"/>
                <a:gd name="T55" fmla="*/ 1255 h 1643"/>
                <a:gd name="T56" fmla="*/ 482 w 1773"/>
                <a:gd name="T57" fmla="*/ 1416 h 1643"/>
                <a:gd name="T58" fmla="*/ 845 w 1773"/>
                <a:gd name="T59" fmla="*/ 1197 h 1643"/>
                <a:gd name="T60" fmla="*/ 878 w 1773"/>
                <a:gd name="T61" fmla="*/ 1192 h 1643"/>
                <a:gd name="T62" fmla="*/ 1092 w 1773"/>
                <a:gd name="T63" fmla="*/ 1195 h 1643"/>
                <a:gd name="T64" fmla="*/ 1133 w 1773"/>
                <a:gd name="T65" fmla="*/ 1219 h 1643"/>
                <a:gd name="T66" fmla="*/ 1157 w 1773"/>
                <a:gd name="T67" fmla="*/ 1260 h 1643"/>
                <a:gd name="T68" fmla="*/ 1157 w 1773"/>
                <a:gd name="T69" fmla="*/ 1308 h 1643"/>
                <a:gd name="T70" fmla="*/ 1133 w 1773"/>
                <a:gd name="T71" fmla="*/ 1350 h 1643"/>
                <a:gd name="T72" fmla="*/ 1092 w 1773"/>
                <a:gd name="T73" fmla="*/ 1373 h 1643"/>
                <a:gd name="T74" fmla="*/ 904 w 1773"/>
                <a:gd name="T75" fmla="*/ 1377 h 1643"/>
                <a:gd name="T76" fmla="*/ 475 w 1773"/>
                <a:gd name="T77" fmla="*/ 1634 h 1643"/>
                <a:gd name="T78" fmla="*/ 429 w 1773"/>
                <a:gd name="T79" fmla="*/ 1643 h 1643"/>
                <a:gd name="T80" fmla="*/ 389 w 1773"/>
                <a:gd name="T81" fmla="*/ 1636 h 1643"/>
                <a:gd name="T82" fmla="*/ 347 w 1773"/>
                <a:gd name="T83" fmla="*/ 1613 h 1643"/>
                <a:gd name="T84" fmla="*/ 315 w 1773"/>
                <a:gd name="T85" fmla="*/ 1571 h 1643"/>
                <a:gd name="T86" fmla="*/ 302 w 1773"/>
                <a:gd name="T87" fmla="*/ 1521 h 1643"/>
                <a:gd name="T88" fmla="*/ 188 w 1773"/>
                <a:gd name="T89" fmla="*/ 1377 h 1643"/>
                <a:gd name="T90" fmla="*/ 123 w 1773"/>
                <a:gd name="T91" fmla="*/ 1365 h 1643"/>
                <a:gd name="T92" fmla="*/ 67 w 1773"/>
                <a:gd name="T93" fmla="*/ 1332 h 1643"/>
                <a:gd name="T94" fmla="*/ 26 w 1773"/>
                <a:gd name="T95" fmla="*/ 1283 h 1643"/>
                <a:gd name="T96" fmla="*/ 3 w 1773"/>
                <a:gd name="T97" fmla="*/ 1222 h 1643"/>
                <a:gd name="T98" fmla="*/ 0 w 1773"/>
                <a:gd name="T99" fmla="*/ 188 h 1643"/>
                <a:gd name="T100" fmla="*/ 12 w 1773"/>
                <a:gd name="T101" fmla="*/ 122 h 1643"/>
                <a:gd name="T102" fmla="*/ 44 w 1773"/>
                <a:gd name="T103" fmla="*/ 67 h 1643"/>
                <a:gd name="T104" fmla="*/ 93 w 1773"/>
                <a:gd name="T105" fmla="*/ 25 h 1643"/>
                <a:gd name="T106" fmla="*/ 155 w 1773"/>
                <a:gd name="T107" fmla="*/ 2 h 1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73" h="1643">
                  <a:moveTo>
                    <a:pt x="188" y="0"/>
                  </a:moveTo>
                  <a:lnTo>
                    <a:pt x="1585" y="0"/>
                  </a:lnTo>
                  <a:lnTo>
                    <a:pt x="1618" y="2"/>
                  </a:lnTo>
                  <a:lnTo>
                    <a:pt x="1651" y="12"/>
                  </a:lnTo>
                  <a:lnTo>
                    <a:pt x="1680" y="25"/>
                  </a:lnTo>
                  <a:lnTo>
                    <a:pt x="1706" y="45"/>
                  </a:lnTo>
                  <a:lnTo>
                    <a:pt x="1728" y="67"/>
                  </a:lnTo>
                  <a:lnTo>
                    <a:pt x="1747" y="93"/>
                  </a:lnTo>
                  <a:lnTo>
                    <a:pt x="1761" y="122"/>
                  </a:lnTo>
                  <a:lnTo>
                    <a:pt x="1770" y="155"/>
                  </a:lnTo>
                  <a:lnTo>
                    <a:pt x="1773" y="188"/>
                  </a:lnTo>
                  <a:lnTo>
                    <a:pt x="1773" y="1188"/>
                  </a:lnTo>
                  <a:lnTo>
                    <a:pt x="1770" y="1222"/>
                  </a:lnTo>
                  <a:lnTo>
                    <a:pt x="1761" y="1253"/>
                  </a:lnTo>
                  <a:lnTo>
                    <a:pt x="1747" y="1283"/>
                  </a:lnTo>
                  <a:lnTo>
                    <a:pt x="1728" y="1310"/>
                  </a:lnTo>
                  <a:lnTo>
                    <a:pt x="1706" y="1332"/>
                  </a:lnTo>
                  <a:lnTo>
                    <a:pt x="1680" y="1351"/>
                  </a:lnTo>
                  <a:lnTo>
                    <a:pt x="1651" y="1365"/>
                  </a:lnTo>
                  <a:lnTo>
                    <a:pt x="1618" y="1373"/>
                  </a:lnTo>
                  <a:lnTo>
                    <a:pt x="1585" y="1377"/>
                  </a:lnTo>
                  <a:lnTo>
                    <a:pt x="1482" y="1377"/>
                  </a:lnTo>
                  <a:lnTo>
                    <a:pt x="1457" y="1373"/>
                  </a:lnTo>
                  <a:lnTo>
                    <a:pt x="1436" y="1364"/>
                  </a:lnTo>
                  <a:lnTo>
                    <a:pt x="1416" y="1350"/>
                  </a:lnTo>
                  <a:lnTo>
                    <a:pt x="1402" y="1331"/>
                  </a:lnTo>
                  <a:lnTo>
                    <a:pt x="1392" y="1308"/>
                  </a:lnTo>
                  <a:lnTo>
                    <a:pt x="1389" y="1284"/>
                  </a:lnTo>
                  <a:lnTo>
                    <a:pt x="1392" y="1260"/>
                  </a:lnTo>
                  <a:lnTo>
                    <a:pt x="1402" y="1237"/>
                  </a:lnTo>
                  <a:lnTo>
                    <a:pt x="1416" y="1219"/>
                  </a:lnTo>
                  <a:lnTo>
                    <a:pt x="1436" y="1204"/>
                  </a:lnTo>
                  <a:lnTo>
                    <a:pt x="1457" y="1195"/>
                  </a:lnTo>
                  <a:lnTo>
                    <a:pt x="1482" y="1192"/>
                  </a:lnTo>
                  <a:lnTo>
                    <a:pt x="1585" y="1192"/>
                  </a:lnTo>
                  <a:lnTo>
                    <a:pt x="1586" y="1191"/>
                  </a:lnTo>
                  <a:lnTo>
                    <a:pt x="1587" y="1189"/>
                  </a:lnTo>
                  <a:lnTo>
                    <a:pt x="1588" y="1188"/>
                  </a:lnTo>
                  <a:lnTo>
                    <a:pt x="1588" y="188"/>
                  </a:lnTo>
                  <a:lnTo>
                    <a:pt x="1587" y="186"/>
                  </a:lnTo>
                  <a:lnTo>
                    <a:pt x="1586" y="185"/>
                  </a:lnTo>
                  <a:lnTo>
                    <a:pt x="1585" y="185"/>
                  </a:lnTo>
                  <a:lnTo>
                    <a:pt x="188" y="185"/>
                  </a:lnTo>
                  <a:lnTo>
                    <a:pt x="187" y="185"/>
                  </a:lnTo>
                  <a:lnTo>
                    <a:pt x="186" y="186"/>
                  </a:lnTo>
                  <a:lnTo>
                    <a:pt x="185" y="188"/>
                  </a:lnTo>
                  <a:lnTo>
                    <a:pt x="185" y="1188"/>
                  </a:lnTo>
                  <a:lnTo>
                    <a:pt x="186" y="1189"/>
                  </a:lnTo>
                  <a:lnTo>
                    <a:pt x="187" y="1191"/>
                  </a:lnTo>
                  <a:lnTo>
                    <a:pt x="188" y="1192"/>
                  </a:lnTo>
                  <a:lnTo>
                    <a:pt x="384" y="1192"/>
                  </a:lnTo>
                  <a:lnTo>
                    <a:pt x="408" y="1195"/>
                  </a:lnTo>
                  <a:lnTo>
                    <a:pt x="429" y="1204"/>
                  </a:lnTo>
                  <a:lnTo>
                    <a:pt x="448" y="1217"/>
                  </a:lnTo>
                  <a:lnTo>
                    <a:pt x="462" y="1235"/>
                  </a:lnTo>
                  <a:lnTo>
                    <a:pt x="471" y="1255"/>
                  </a:lnTo>
                  <a:lnTo>
                    <a:pt x="476" y="1279"/>
                  </a:lnTo>
                  <a:lnTo>
                    <a:pt x="482" y="1416"/>
                  </a:lnTo>
                  <a:lnTo>
                    <a:pt x="830" y="1205"/>
                  </a:lnTo>
                  <a:lnTo>
                    <a:pt x="845" y="1197"/>
                  </a:lnTo>
                  <a:lnTo>
                    <a:pt x="860" y="1193"/>
                  </a:lnTo>
                  <a:lnTo>
                    <a:pt x="878" y="1192"/>
                  </a:lnTo>
                  <a:lnTo>
                    <a:pt x="1067" y="1192"/>
                  </a:lnTo>
                  <a:lnTo>
                    <a:pt x="1092" y="1195"/>
                  </a:lnTo>
                  <a:lnTo>
                    <a:pt x="1114" y="1204"/>
                  </a:lnTo>
                  <a:lnTo>
                    <a:pt x="1133" y="1219"/>
                  </a:lnTo>
                  <a:lnTo>
                    <a:pt x="1147" y="1237"/>
                  </a:lnTo>
                  <a:lnTo>
                    <a:pt x="1157" y="1260"/>
                  </a:lnTo>
                  <a:lnTo>
                    <a:pt x="1160" y="1284"/>
                  </a:lnTo>
                  <a:lnTo>
                    <a:pt x="1157" y="1308"/>
                  </a:lnTo>
                  <a:lnTo>
                    <a:pt x="1147" y="1331"/>
                  </a:lnTo>
                  <a:lnTo>
                    <a:pt x="1133" y="1350"/>
                  </a:lnTo>
                  <a:lnTo>
                    <a:pt x="1114" y="1364"/>
                  </a:lnTo>
                  <a:lnTo>
                    <a:pt x="1092" y="1373"/>
                  </a:lnTo>
                  <a:lnTo>
                    <a:pt x="1067" y="1377"/>
                  </a:lnTo>
                  <a:lnTo>
                    <a:pt x="904" y="1377"/>
                  </a:lnTo>
                  <a:lnTo>
                    <a:pt x="495" y="1624"/>
                  </a:lnTo>
                  <a:lnTo>
                    <a:pt x="475" y="1634"/>
                  </a:lnTo>
                  <a:lnTo>
                    <a:pt x="452" y="1641"/>
                  </a:lnTo>
                  <a:lnTo>
                    <a:pt x="429" y="1643"/>
                  </a:lnTo>
                  <a:lnTo>
                    <a:pt x="409" y="1641"/>
                  </a:lnTo>
                  <a:lnTo>
                    <a:pt x="389" y="1636"/>
                  </a:lnTo>
                  <a:lnTo>
                    <a:pt x="370" y="1628"/>
                  </a:lnTo>
                  <a:lnTo>
                    <a:pt x="347" y="1613"/>
                  </a:lnTo>
                  <a:lnTo>
                    <a:pt x="329" y="1594"/>
                  </a:lnTo>
                  <a:lnTo>
                    <a:pt x="315" y="1571"/>
                  </a:lnTo>
                  <a:lnTo>
                    <a:pt x="306" y="1548"/>
                  </a:lnTo>
                  <a:lnTo>
                    <a:pt x="302" y="1521"/>
                  </a:lnTo>
                  <a:lnTo>
                    <a:pt x="295" y="1377"/>
                  </a:lnTo>
                  <a:lnTo>
                    <a:pt x="188" y="1377"/>
                  </a:lnTo>
                  <a:lnTo>
                    <a:pt x="155" y="1373"/>
                  </a:lnTo>
                  <a:lnTo>
                    <a:pt x="123" y="1365"/>
                  </a:lnTo>
                  <a:lnTo>
                    <a:pt x="93" y="1351"/>
                  </a:lnTo>
                  <a:lnTo>
                    <a:pt x="67" y="1332"/>
                  </a:lnTo>
                  <a:lnTo>
                    <a:pt x="44" y="1310"/>
                  </a:lnTo>
                  <a:lnTo>
                    <a:pt x="26" y="1283"/>
                  </a:lnTo>
                  <a:lnTo>
                    <a:pt x="12" y="1253"/>
                  </a:lnTo>
                  <a:lnTo>
                    <a:pt x="3" y="1222"/>
                  </a:lnTo>
                  <a:lnTo>
                    <a:pt x="0" y="1188"/>
                  </a:lnTo>
                  <a:lnTo>
                    <a:pt x="0" y="188"/>
                  </a:lnTo>
                  <a:lnTo>
                    <a:pt x="3" y="155"/>
                  </a:lnTo>
                  <a:lnTo>
                    <a:pt x="12" y="122"/>
                  </a:lnTo>
                  <a:lnTo>
                    <a:pt x="26" y="93"/>
                  </a:lnTo>
                  <a:lnTo>
                    <a:pt x="44" y="67"/>
                  </a:lnTo>
                  <a:lnTo>
                    <a:pt x="67" y="45"/>
                  </a:lnTo>
                  <a:lnTo>
                    <a:pt x="93" y="25"/>
                  </a:lnTo>
                  <a:lnTo>
                    <a:pt x="123" y="12"/>
                  </a:lnTo>
                  <a:lnTo>
                    <a:pt x="155" y="2"/>
                  </a:lnTo>
                  <a:lnTo>
                    <a:pt x="18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737572"/>
                </a:solidFill>
                <a:latin typeface="Roboto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50042A15-C781-48CA-97CB-C34F586BEF2E}"/>
              </a:ext>
            </a:extLst>
          </p:cNvPr>
          <p:cNvSpPr/>
          <p:nvPr/>
        </p:nvSpPr>
        <p:spPr>
          <a:xfrm>
            <a:off x="422348" y="1163477"/>
            <a:ext cx="37581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1D68A6"/>
                </a:solidFill>
                <a:latin typeface="Roboto"/>
                <a:ea typeface="+mn-ea"/>
              </a:rPr>
              <a:t>My Non-Traditional Data</a:t>
            </a:r>
          </a:p>
        </p:txBody>
      </p:sp>
    </p:spTree>
    <p:extLst>
      <p:ext uri="{BB962C8B-B14F-4D97-AF65-F5344CB8AC3E}">
        <p14:creationId xmlns:p14="http://schemas.microsoft.com/office/powerpoint/2010/main" val="3123240905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413106" y="1967005"/>
            <a:ext cx="2706549" cy="1662113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8" name="Oval 7"/>
          <p:cNvSpPr/>
          <p:nvPr/>
        </p:nvSpPr>
        <p:spPr>
          <a:xfrm>
            <a:off x="1467024" y="2054092"/>
            <a:ext cx="598715" cy="59871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6" name="Title 2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Personalisation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413106" y="3722599"/>
            <a:ext cx="2706549" cy="1662113"/>
          </a:xfrm>
          <a:prstGeom prst="rect">
            <a:avLst/>
          </a:prstGeom>
          <a:solidFill>
            <a:schemeClr val="accent4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chemeClr val="bg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218727" y="1967005"/>
            <a:ext cx="2706549" cy="1662113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9" name="Rectangle 28"/>
          <p:cNvSpPr/>
          <p:nvPr/>
        </p:nvSpPr>
        <p:spPr>
          <a:xfrm>
            <a:off x="3218727" y="3722599"/>
            <a:ext cx="2706549" cy="1662113"/>
          </a:xfrm>
          <a:prstGeom prst="rect">
            <a:avLst/>
          </a:prstGeom>
          <a:solidFill>
            <a:schemeClr val="accent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chemeClr val="bg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024348" y="1967005"/>
            <a:ext cx="2706549" cy="1662113"/>
          </a:xfrm>
          <a:prstGeom prst="rect">
            <a:avLst/>
          </a:prstGeom>
          <a:solidFill>
            <a:schemeClr val="accent3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1" name="Rectangle 30"/>
          <p:cNvSpPr/>
          <p:nvPr/>
        </p:nvSpPr>
        <p:spPr>
          <a:xfrm>
            <a:off x="6024348" y="3722599"/>
            <a:ext cx="2706549" cy="1662113"/>
          </a:xfrm>
          <a:prstGeom prst="rect">
            <a:avLst/>
          </a:prstGeom>
          <a:solidFill>
            <a:schemeClr val="accent6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chemeClr val="bg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99064" y="4412677"/>
            <a:ext cx="2334634" cy="845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b="1" dirty="0">
                <a:solidFill>
                  <a:schemeClr val="bg1"/>
                </a:solidFill>
              </a:rPr>
              <a:t>Profiling</a:t>
            </a:r>
          </a:p>
          <a:p>
            <a:pPr algn="ctr">
              <a:lnSpc>
                <a:spcPct val="150000"/>
              </a:lnSpc>
            </a:pPr>
            <a:r>
              <a:rPr lang="en-US" sz="1100" dirty="0">
                <a:solidFill>
                  <a:schemeClr val="bg1"/>
                </a:solidFill>
              </a:rPr>
              <a:t>People like you</a:t>
            </a:r>
          </a:p>
          <a:p>
            <a:pPr algn="ctr">
              <a:lnSpc>
                <a:spcPct val="150000"/>
              </a:lnSpc>
            </a:pPr>
            <a:r>
              <a:rPr lang="en-US" sz="1100" dirty="0">
                <a:solidFill>
                  <a:schemeClr val="bg1"/>
                </a:solidFill>
              </a:rPr>
              <a:t>Portfolio tilt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99064" y="2657083"/>
            <a:ext cx="2334634" cy="591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b="1" dirty="0">
                <a:solidFill>
                  <a:schemeClr val="bg1"/>
                </a:solidFill>
              </a:rPr>
              <a:t>Source Data</a:t>
            </a:r>
          </a:p>
          <a:p>
            <a:pPr algn="ctr">
              <a:lnSpc>
                <a:spcPct val="150000"/>
              </a:lnSpc>
            </a:pPr>
            <a:r>
              <a:rPr lang="en-US" sz="1100" dirty="0">
                <a:solidFill>
                  <a:schemeClr val="bg1"/>
                </a:solidFill>
              </a:rPr>
              <a:t>Governance, architecture, staging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404685" y="4412677"/>
            <a:ext cx="2334634" cy="591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b="1" dirty="0">
                <a:solidFill>
                  <a:schemeClr val="bg1"/>
                </a:solidFill>
              </a:rPr>
              <a:t>Behavioral triggers</a:t>
            </a:r>
          </a:p>
          <a:p>
            <a:pPr algn="ctr">
              <a:lnSpc>
                <a:spcPct val="150000"/>
              </a:lnSpc>
            </a:pPr>
            <a:r>
              <a:rPr lang="en-US" sz="1100" dirty="0">
                <a:solidFill>
                  <a:schemeClr val="bg1"/>
                </a:solidFill>
              </a:rPr>
              <a:t>Risk &amp; opportunity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404685" y="2657083"/>
            <a:ext cx="2334634" cy="845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b="1" dirty="0">
                <a:solidFill>
                  <a:schemeClr val="bg1"/>
                </a:solidFill>
              </a:rPr>
              <a:t>Consistent View of Customer</a:t>
            </a:r>
          </a:p>
          <a:p>
            <a:pPr algn="ctr">
              <a:lnSpc>
                <a:spcPct val="150000"/>
              </a:lnSpc>
            </a:pPr>
            <a:r>
              <a:rPr lang="en-US" sz="1100" dirty="0">
                <a:solidFill>
                  <a:schemeClr val="bg1"/>
                </a:solidFill>
              </a:rPr>
              <a:t>Feature library</a:t>
            </a:r>
          </a:p>
          <a:p>
            <a:pPr algn="ctr">
              <a:lnSpc>
                <a:spcPct val="150000"/>
              </a:lnSpc>
            </a:pPr>
            <a:r>
              <a:rPr lang="en-US" sz="1100" dirty="0">
                <a:solidFill>
                  <a:schemeClr val="bg1"/>
                </a:solidFill>
              </a:rPr>
              <a:t>Finance per segment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210305" y="4412677"/>
            <a:ext cx="2334634" cy="845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b="1" dirty="0">
                <a:solidFill>
                  <a:schemeClr val="bg1"/>
                </a:solidFill>
              </a:rPr>
              <a:t>Treatments</a:t>
            </a:r>
          </a:p>
          <a:p>
            <a:pPr algn="ctr">
              <a:lnSpc>
                <a:spcPct val="150000"/>
              </a:lnSpc>
            </a:pPr>
            <a:r>
              <a:rPr lang="en-US" sz="1100" dirty="0">
                <a:solidFill>
                  <a:schemeClr val="bg1"/>
                </a:solidFill>
              </a:rPr>
              <a:t>Cross &amp; up sell, churn, pricing, rewards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210305" y="2657083"/>
            <a:ext cx="2334634" cy="845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b="1" dirty="0">
                <a:solidFill>
                  <a:schemeClr val="bg1"/>
                </a:solidFill>
              </a:rPr>
              <a:t>Journey mapping</a:t>
            </a:r>
          </a:p>
          <a:p>
            <a:pPr algn="ctr">
              <a:lnSpc>
                <a:spcPct val="150000"/>
              </a:lnSpc>
            </a:pPr>
            <a:r>
              <a:rPr lang="en-US" sz="1100" dirty="0">
                <a:solidFill>
                  <a:schemeClr val="bg1"/>
                </a:solidFill>
              </a:rPr>
              <a:t>Interaction journey</a:t>
            </a:r>
          </a:p>
          <a:p>
            <a:pPr algn="ctr">
              <a:lnSpc>
                <a:spcPct val="150000"/>
              </a:lnSpc>
            </a:pPr>
            <a:r>
              <a:rPr lang="en-US" sz="1100" dirty="0">
                <a:solidFill>
                  <a:schemeClr val="bg1"/>
                </a:solidFill>
              </a:rPr>
              <a:t>Life’s journey</a:t>
            </a:r>
          </a:p>
        </p:txBody>
      </p:sp>
      <p:sp>
        <p:nvSpPr>
          <p:cNvPr id="39" name="Oval 38"/>
          <p:cNvSpPr/>
          <p:nvPr/>
        </p:nvSpPr>
        <p:spPr>
          <a:xfrm>
            <a:off x="4272645" y="2054092"/>
            <a:ext cx="598715" cy="59871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0" name="Oval 39"/>
          <p:cNvSpPr/>
          <p:nvPr/>
        </p:nvSpPr>
        <p:spPr>
          <a:xfrm>
            <a:off x="7078266" y="2054092"/>
            <a:ext cx="598715" cy="59871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1" name="Oval 40"/>
          <p:cNvSpPr/>
          <p:nvPr/>
        </p:nvSpPr>
        <p:spPr>
          <a:xfrm>
            <a:off x="1467024" y="3813397"/>
            <a:ext cx="598715" cy="59871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chemeClr val="bg1"/>
              </a:solidFill>
            </a:endParaRPr>
          </a:p>
        </p:txBody>
      </p:sp>
      <p:sp>
        <p:nvSpPr>
          <p:cNvPr id="42" name="Oval 41"/>
          <p:cNvSpPr/>
          <p:nvPr/>
        </p:nvSpPr>
        <p:spPr>
          <a:xfrm>
            <a:off x="4272645" y="3813397"/>
            <a:ext cx="598715" cy="59871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chemeClr val="bg1"/>
              </a:solidFill>
            </a:endParaRPr>
          </a:p>
        </p:txBody>
      </p:sp>
      <p:sp>
        <p:nvSpPr>
          <p:cNvPr id="43" name="Oval 42"/>
          <p:cNvSpPr/>
          <p:nvPr/>
        </p:nvSpPr>
        <p:spPr>
          <a:xfrm>
            <a:off x="7078266" y="3813397"/>
            <a:ext cx="598715" cy="59871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chemeClr val="bg1"/>
              </a:solidFill>
            </a:endParaRPr>
          </a:p>
        </p:txBody>
      </p:sp>
      <p:grpSp>
        <p:nvGrpSpPr>
          <p:cNvPr id="66" name="Group 65"/>
          <p:cNvGrpSpPr/>
          <p:nvPr/>
        </p:nvGrpSpPr>
        <p:grpSpPr>
          <a:xfrm>
            <a:off x="7206606" y="2183222"/>
            <a:ext cx="342033" cy="340452"/>
            <a:chOff x="7400925" y="2168525"/>
            <a:chExt cx="687388" cy="684212"/>
          </a:xfrm>
          <a:solidFill>
            <a:schemeClr val="accent3"/>
          </a:solidFill>
        </p:grpSpPr>
        <p:sp>
          <p:nvSpPr>
            <p:cNvPr id="67" name="Freeform 6"/>
            <p:cNvSpPr>
              <a:spLocks noEditPoints="1"/>
            </p:cNvSpPr>
            <p:nvPr/>
          </p:nvSpPr>
          <p:spPr bwMode="auto">
            <a:xfrm>
              <a:off x="7400925" y="2168525"/>
              <a:ext cx="687388" cy="684212"/>
            </a:xfrm>
            <a:custGeom>
              <a:avLst/>
              <a:gdLst>
                <a:gd name="T0" fmla="*/ 2435 w 3468"/>
                <a:gd name="T1" fmla="*/ 2891 h 3448"/>
                <a:gd name="T2" fmla="*/ 2758 w 3468"/>
                <a:gd name="T3" fmla="*/ 2696 h 3448"/>
                <a:gd name="T4" fmla="*/ 2604 w 3468"/>
                <a:gd name="T5" fmla="*/ 2410 h 3448"/>
                <a:gd name="T6" fmla="*/ 2658 w 3468"/>
                <a:gd name="T7" fmla="*/ 1352 h 3448"/>
                <a:gd name="T8" fmla="*/ 2658 w 3468"/>
                <a:gd name="T9" fmla="*/ 2095 h 3448"/>
                <a:gd name="T10" fmla="*/ 3070 w 3468"/>
                <a:gd name="T11" fmla="*/ 2197 h 3448"/>
                <a:gd name="T12" fmla="*/ 3149 w 3468"/>
                <a:gd name="T13" fmla="*/ 1624 h 3448"/>
                <a:gd name="T14" fmla="*/ 434 w 3468"/>
                <a:gd name="T15" fmla="*/ 1163 h 3448"/>
                <a:gd name="T16" fmla="*/ 318 w 3468"/>
                <a:gd name="T17" fmla="*/ 1638 h 3448"/>
                <a:gd name="T18" fmla="*/ 377 w 3468"/>
                <a:gd name="T19" fmla="*/ 2134 h 3448"/>
                <a:gd name="T20" fmla="*/ 728 w 3468"/>
                <a:gd name="T21" fmla="*/ 2127 h 3448"/>
                <a:gd name="T22" fmla="*/ 798 w 3468"/>
                <a:gd name="T23" fmla="*/ 1474 h 3448"/>
                <a:gd name="T24" fmla="*/ 434 w 3468"/>
                <a:gd name="T25" fmla="*/ 1163 h 3448"/>
                <a:gd name="T26" fmla="*/ 711 w 3468"/>
                <a:gd name="T27" fmla="*/ 751 h 3448"/>
                <a:gd name="T28" fmla="*/ 864 w 3468"/>
                <a:gd name="T29" fmla="*/ 1037 h 3448"/>
                <a:gd name="T30" fmla="*/ 1076 w 3468"/>
                <a:gd name="T31" fmla="*/ 476 h 3448"/>
                <a:gd name="T32" fmla="*/ 2578 w 3468"/>
                <a:gd name="T33" fmla="*/ 932 h 3448"/>
                <a:gd name="T34" fmla="*/ 2819 w 3468"/>
                <a:gd name="T35" fmla="*/ 819 h 3448"/>
                <a:gd name="T36" fmla="*/ 2391 w 3468"/>
                <a:gd name="T37" fmla="*/ 474 h 3448"/>
                <a:gd name="T38" fmla="*/ 2303 w 3468"/>
                <a:gd name="T39" fmla="*/ 1131 h 3448"/>
                <a:gd name="T40" fmla="*/ 2128 w 3468"/>
                <a:gd name="T41" fmla="*/ 646 h 3448"/>
                <a:gd name="T42" fmla="*/ 1892 w 3468"/>
                <a:gd name="T43" fmla="*/ 366 h 3448"/>
                <a:gd name="T44" fmla="*/ 1375 w 3468"/>
                <a:gd name="T45" fmla="*/ 584 h 3448"/>
                <a:gd name="T46" fmla="*/ 1188 w 3468"/>
                <a:gd name="T47" fmla="*/ 1038 h 3448"/>
                <a:gd name="T48" fmla="*/ 1576 w 3468"/>
                <a:gd name="T49" fmla="*/ 366 h 3448"/>
                <a:gd name="T50" fmla="*/ 2160 w 3468"/>
                <a:gd name="T51" fmla="*/ 53 h 3448"/>
                <a:gd name="T52" fmla="*/ 2724 w 3468"/>
                <a:gd name="T53" fmla="*/ 309 h 3448"/>
                <a:gd name="T54" fmla="*/ 3157 w 3468"/>
                <a:gd name="T55" fmla="*/ 739 h 3448"/>
                <a:gd name="T56" fmla="*/ 3415 w 3468"/>
                <a:gd name="T57" fmla="*/ 1299 h 3448"/>
                <a:gd name="T58" fmla="*/ 3455 w 3468"/>
                <a:gd name="T59" fmla="*/ 1940 h 3448"/>
                <a:gd name="T60" fmla="*/ 3264 w 3468"/>
                <a:gd name="T61" fmla="*/ 2533 h 3448"/>
                <a:gd name="T62" fmla="*/ 2885 w 3468"/>
                <a:gd name="T63" fmla="*/ 3012 h 3448"/>
                <a:gd name="T64" fmla="*/ 2361 w 3468"/>
                <a:gd name="T65" fmla="*/ 3331 h 3448"/>
                <a:gd name="T66" fmla="*/ 1734 w 3468"/>
                <a:gd name="T67" fmla="*/ 3448 h 3448"/>
                <a:gd name="T68" fmla="*/ 1367 w 3468"/>
                <a:gd name="T69" fmla="*/ 3349 h 3448"/>
                <a:gd name="T70" fmla="*/ 1747 w 3468"/>
                <a:gd name="T71" fmla="*/ 3153 h 3448"/>
                <a:gd name="T72" fmla="*/ 1970 w 3468"/>
                <a:gd name="T73" fmla="*/ 3245 h 3448"/>
                <a:gd name="T74" fmla="*/ 2180 w 3468"/>
                <a:gd name="T75" fmla="*/ 3166 h 3448"/>
                <a:gd name="T76" fmla="*/ 2445 w 3468"/>
                <a:gd name="T77" fmla="*/ 1986 h 3448"/>
                <a:gd name="T78" fmla="*/ 2390 w 3468"/>
                <a:gd name="T79" fmla="*/ 1755 h 3448"/>
                <a:gd name="T80" fmla="*/ 2240 w 3468"/>
                <a:gd name="T81" fmla="*/ 1464 h 3448"/>
                <a:gd name="T82" fmla="*/ 1576 w 3468"/>
                <a:gd name="T83" fmla="*/ 1503 h 3448"/>
                <a:gd name="T84" fmla="*/ 1105 w 3468"/>
                <a:gd name="T85" fmla="*/ 1627 h 3448"/>
                <a:gd name="T86" fmla="*/ 997 w 3468"/>
                <a:gd name="T87" fmla="*/ 1814 h 3448"/>
                <a:gd name="T88" fmla="*/ 831 w 3468"/>
                <a:gd name="T89" fmla="*/ 2001 h 3448"/>
                <a:gd name="T90" fmla="*/ 855 w 3468"/>
                <a:gd name="T91" fmla="*/ 2249 h 3448"/>
                <a:gd name="T92" fmla="*/ 724 w 3468"/>
                <a:gd name="T93" fmla="*/ 2476 h 3448"/>
                <a:gd name="T94" fmla="*/ 550 w 3468"/>
                <a:gd name="T95" fmla="*/ 2661 h 3448"/>
                <a:gd name="T96" fmla="*/ 380 w 3468"/>
                <a:gd name="T97" fmla="*/ 2756 h 3448"/>
                <a:gd name="T98" fmla="*/ 187 w 3468"/>
                <a:gd name="T99" fmla="*/ 2503 h 3448"/>
                <a:gd name="T100" fmla="*/ 13 w 3468"/>
                <a:gd name="T101" fmla="*/ 1931 h 3448"/>
                <a:gd name="T102" fmla="*/ 53 w 3468"/>
                <a:gd name="T103" fmla="*/ 1299 h 3448"/>
                <a:gd name="T104" fmla="*/ 312 w 3468"/>
                <a:gd name="T105" fmla="*/ 739 h 3448"/>
                <a:gd name="T106" fmla="*/ 744 w 3468"/>
                <a:gd name="T107" fmla="*/ 309 h 3448"/>
                <a:gd name="T108" fmla="*/ 1308 w 3468"/>
                <a:gd name="T109" fmla="*/ 53 h 3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468" h="3448">
                  <a:moveTo>
                    <a:pt x="2604" y="2410"/>
                  </a:moveTo>
                  <a:lnTo>
                    <a:pt x="2576" y="2515"/>
                  </a:lnTo>
                  <a:lnTo>
                    <a:pt x="2547" y="2616"/>
                  </a:lnTo>
                  <a:lnTo>
                    <a:pt x="2513" y="2712"/>
                  </a:lnTo>
                  <a:lnTo>
                    <a:pt x="2475" y="2804"/>
                  </a:lnTo>
                  <a:lnTo>
                    <a:pt x="2435" y="2891"/>
                  </a:lnTo>
                  <a:lnTo>
                    <a:pt x="2391" y="2972"/>
                  </a:lnTo>
                  <a:lnTo>
                    <a:pt x="2472" y="2927"/>
                  </a:lnTo>
                  <a:lnTo>
                    <a:pt x="2549" y="2876"/>
                  </a:lnTo>
                  <a:lnTo>
                    <a:pt x="2622" y="2821"/>
                  </a:lnTo>
                  <a:lnTo>
                    <a:pt x="2692" y="2761"/>
                  </a:lnTo>
                  <a:lnTo>
                    <a:pt x="2758" y="2696"/>
                  </a:lnTo>
                  <a:lnTo>
                    <a:pt x="2819" y="2628"/>
                  </a:lnTo>
                  <a:lnTo>
                    <a:pt x="2876" y="2556"/>
                  </a:lnTo>
                  <a:lnTo>
                    <a:pt x="2815" y="2516"/>
                  </a:lnTo>
                  <a:lnTo>
                    <a:pt x="2749" y="2478"/>
                  </a:lnTo>
                  <a:lnTo>
                    <a:pt x="2678" y="2442"/>
                  </a:lnTo>
                  <a:lnTo>
                    <a:pt x="2604" y="2410"/>
                  </a:lnTo>
                  <a:close/>
                  <a:moveTo>
                    <a:pt x="3035" y="1163"/>
                  </a:moveTo>
                  <a:lnTo>
                    <a:pt x="2967" y="1206"/>
                  </a:lnTo>
                  <a:lnTo>
                    <a:pt x="2895" y="1247"/>
                  </a:lnTo>
                  <a:lnTo>
                    <a:pt x="2819" y="1285"/>
                  </a:lnTo>
                  <a:lnTo>
                    <a:pt x="2740" y="1320"/>
                  </a:lnTo>
                  <a:lnTo>
                    <a:pt x="2658" y="1352"/>
                  </a:lnTo>
                  <a:lnTo>
                    <a:pt x="2670" y="1474"/>
                  </a:lnTo>
                  <a:lnTo>
                    <a:pt x="2677" y="1597"/>
                  </a:lnTo>
                  <a:lnTo>
                    <a:pt x="2680" y="1724"/>
                  </a:lnTo>
                  <a:lnTo>
                    <a:pt x="2677" y="1850"/>
                  </a:lnTo>
                  <a:lnTo>
                    <a:pt x="2670" y="1974"/>
                  </a:lnTo>
                  <a:lnTo>
                    <a:pt x="2658" y="2095"/>
                  </a:lnTo>
                  <a:lnTo>
                    <a:pt x="2740" y="2127"/>
                  </a:lnTo>
                  <a:lnTo>
                    <a:pt x="2819" y="2163"/>
                  </a:lnTo>
                  <a:lnTo>
                    <a:pt x="2895" y="2201"/>
                  </a:lnTo>
                  <a:lnTo>
                    <a:pt x="2967" y="2241"/>
                  </a:lnTo>
                  <a:lnTo>
                    <a:pt x="3035" y="2284"/>
                  </a:lnTo>
                  <a:lnTo>
                    <a:pt x="3070" y="2197"/>
                  </a:lnTo>
                  <a:lnTo>
                    <a:pt x="3098" y="2106"/>
                  </a:lnTo>
                  <a:lnTo>
                    <a:pt x="3121" y="2014"/>
                  </a:lnTo>
                  <a:lnTo>
                    <a:pt x="3139" y="1919"/>
                  </a:lnTo>
                  <a:lnTo>
                    <a:pt x="3149" y="1823"/>
                  </a:lnTo>
                  <a:lnTo>
                    <a:pt x="3152" y="1724"/>
                  </a:lnTo>
                  <a:lnTo>
                    <a:pt x="3149" y="1624"/>
                  </a:lnTo>
                  <a:lnTo>
                    <a:pt x="3139" y="1528"/>
                  </a:lnTo>
                  <a:lnTo>
                    <a:pt x="3121" y="1432"/>
                  </a:lnTo>
                  <a:lnTo>
                    <a:pt x="3098" y="1340"/>
                  </a:lnTo>
                  <a:lnTo>
                    <a:pt x="3070" y="1250"/>
                  </a:lnTo>
                  <a:lnTo>
                    <a:pt x="3035" y="1163"/>
                  </a:lnTo>
                  <a:close/>
                  <a:moveTo>
                    <a:pt x="434" y="1163"/>
                  </a:moveTo>
                  <a:lnTo>
                    <a:pt x="403" y="1237"/>
                  </a:lnTo>
                  <a:lnTo>
                    <a:pt x="377" y="1314"/>
                  </a:lnTo>
                  <a:lnTo>
                    <a:pt x="355" y="1392"/>
                  </a:lnTo>
                  <a:lnTo>
                    <a:pt x="338" y="1474"/>
                  </a:lnTo>
                  <a:lnTo>
                    <a:pt x="326" y="1555"/>
                  </a:lnTo>
                  <a:lnTo>
                    <a:pt x="318" y="1638"/>
                  </a:lnTo>
                  <a:lnTo>
                    <a:pt x="316" y="1724"/>
                  </a:lnTo>
                  <a:lnTo>
                    <a:pt x="318" y="1808"/>
                  </a:lnTo>
                  <a:lnTo>
                    <a:pt x="326" y="1892"/>
                  </a:lnTo>
                  <a:lnTo>
                    <a:pt x="338" y="1974"/>
                  </a:lnTo>
                  <a:lnTo>
                    <a:pt x="355" y="2054"/>
                  </a:lnTo>
                  <a:lnTo>
                    <a:pt x="377" y="2134"/>
                  </a:lnTo>
                  <a:lnTo>
                    <a:pt x="403" y="2210"/>
                  </a:lnTo>
                  <a:lnTo>
                    <a:pt x="434" y="2285"/>
                  </a:lnTo>
                  <a:lnTo>
                    <a:pt x="501" y="2242"/>
                  </a:lnTo>
                  <a:lnTo>
                    <a:pt x="573" y="2201"/>
                  </a:lnTo>
                  <a:lnTo>
                    <a:pt x="648" y="2163"/>
                  </a:lnTo>
                  <a:lnTo>
                    <a:pt x="728" y="2127"/>
                  </a:lnTo>
                  <a:lnTo>
                    <a:pt x="810" y="2095"/>
                  </a:lnTo>
                  <a:lnTo>
                    <a:pt x="799" y="1973"/>
                  </a:lnTo>
                  <a:lnTo>
                    <a:pt x="791" y="1850"/>
                  </a:lnTo>
                  <a:lnTo>
                    <a:pt x="789" y="1724"/>
                  </a:lnTo>
                  <a:lnTo>
                    <a:pt x="791" y="1597"/>
                  </a:lnTo>
                  <a:lnTo>
                    <a:pt x="798" y="1474"/>
                  </a:lnTo>
                  <a:lnTo>
                    <a:pt x="810" y="1352"/>
                  </a:lnTo>
                  <a:lnTo>
                    <a:pt x="728" y="1320"/>
                  </a:lnTo>
                  <a:lnTo>
                    <a:pt x="648" y="1285"/>
                  </a:lnTo>
                  <a:lnTo>
                    <a:pt x="573" y="1247"/>
                  </a:lnTo>
                  <a:lnTo>
                    <a:pt x="501" y="1206"/>
                  </a:lnTo>
                  <a:lnTo>
                    <a:pt x="434" y="1163"/>
                  </a:lnTo>
                  <a:close/>
                  <a:moveTo>
                    <a:pt x="1076" y="476"/>
                  </a:moveTo>
                  <a:lnTo>
                    <a:pt x="995" y="521"/>
                  </a:lnTo>
                  <a:lnTo>
                    <a:pt x="919" y="571"/>
                  </a:lnTo>
                  <a:lnTo>
                    <a:pt x="845" y="626"/>
                  </a:lnTo>
                  <a:lnTo>
                    <a:pt x="776" y="687"/>
                  </a:lnTo>
                  <a:lnTo>
                    <a:pt x="711" y="751"/>
                  </a:lnTo>
                  <a:lnTo>
                    <a:pt x="648" y="819"/>
                  </a:lnTo>
                  <a:lnTo>
                    <a:pt x="592" y="891"/>
                  </a:lnTo>
                  <a:lnTo>
                    <a:pt x="653" y="931"/>
                  </a:lnTo>
                  <a:lnTo>
                    <a:pt x="719" y="969"/>
                  </a:lnTo>
                  <a:lnTo>
                    <a:pt x="790" y="1004"/>
                  </a:lnTo>
                  <a:lnTo>
                    <a:pt x="864" y="1037"/>
                  </a:lnTo>
                  <a:lnTo>
                    <a:pt x="891" y="932"/>
                  </a:lnTo>
                  <a:lnTo>
                    <a:pt x="921" y="831"/>
                  </a:lnTo>
                  <a:lnTo>
                    <a:pt x="955" y="735"/>
                  </a:lnTo>
                  <a:lnTo>
                    <a:pt x="992" y="644"/>
                  </a:lnTo>
                  <a:lnTo>
                    <a:pt x="1032" y="557"/>
                  </a:lnTo>
                  <a:lnTo>
                    <a:pt x="1076" y="476"/>
                  </a:lnTo>
                  <a:close/>
                  <a:moveTo>
                    <a:pt x="2391" y="474"/>
                  </a:moveTo>
                  <a:lnTo>
                    <a:pt x="2435" y="557"/>
                  </a:lnTo>
                  <a:lnTo>
                    <a:pt x="2475" y="644"/>
                  </a:lnTo>
                  <a:lnTo>
                    <a:pt x="2513" y="735"/>
                  </a:lnTo>
                  <a:lnTo>
                    <a:pt x="2547" y="831"/>
                  </a:lnTo>
                  <a:lnTo>
                    <a:pt x="2578" y="932"/>
                  </a:lnTo>
                  <a:lnTo>
                    <a:pt x="2604" y="1037"/>
                  </a:lnTo>
                  <a:lnTo>
                    <a:pt x="2679" y="1004"/>
                  </a:lnTo>
                  <a:lnTo>
                    <a:pt x="2749" y="969"/>
                  </a:lnTo>
                  <a:lnTo>
                    <a:pt x="2815" y="931"/>
                  </a:lnTo>
                  <a:lnTo>
                    <a:pt x="2876" y="891"/>
                  </a:lnTo>
                  <a:lnTo>
                    <a:pt x="2819" y="819"/>
                  </a:lnTo>
                  <a:lnTo>
                    <a:pt x="2758" y="751"/>
                  </a:lnTo>
                  <a:lnTo>
                    <a:pt x="2693" y="686"/>
                  </a:lnTo>
                  <a:lnTo>
                    <a:pt x="2623" y="626"/>
                  </a:lnTo>
                  <a:lnTo>
                    <a:pt x="2549" y="571"/>
                  </a:lnTo>
                  <a:lnTo>
                    <a:pt x="2472" y="521"/>
                  </a:lnTo>
                  <a:lnTo>
                    <a:pt x="2391" y="474"/>
                  </a:lnTo>
                  <a:close/>
                  <a:moveTo>
                    <a:pt x="1892" y="366"/>
                  </a:moveTo>
                  <a:lnTo>
                    <a:pt x="1892" y="1190"/>
                  </a:lnTo>
                  <a:lnTo>
                    <a:pt x="1998" y="1181"/>
                  </a:lnTo>
                  <a:lnTo>
                    <a:pt x="2102" y="1168"/>
                  </a:lnTo>
                  <a:lnTo>
                    <a:pt x="2204" y="1152"/>
                  </a:lnTo>
                  <a:lnTo>
                    <a:pt x="2303" y="1131"/>
                  </a:lnTo>
                  <a:lnTo>
                    <a:pt x="2280" y="1038"/>
                  </a:lnTo>
                  <a:lnTo>
                    <a:pt x="2255" y="949"/>
                  </a:lnTo>
                  <a:lnTo>
                    <a:pt x="2227" y="866"/>
                  </a:lnTo>
                  <a:lnTo>
                    <a:pt x="2196" y="787"/>
                  </a:lnTo>
                  <a:lnTo>
                    <a:pt x="2163" y="714"/>
                  </a:lnTo>
                  <a:lnTo>
                    <a:pt x="2128" y="646"/>
                  </a:lnTo>
                  <a:lnTo>
                    <a:pt x="2093" y="584"/>
                  </a:lnTo>
                  <a:lnTo>
                    <a:pt x="2054" y="528"/>
                  </a:lnTo>
                  <a:lnTo>
                    <a:pt x="2015" y="478"/>
                  </a:lnTo>
                  <a:lnTo>
                    <a:pt x="1975" y="433"/>
                  </a:lnTo>
                  <a:lnTo>
                    <a:pt x="1933" y="396"/>
                  </a:lnTo>
                  <a:lnTo>
                    <a:pt x="1892" y="366"/>
                  </a:lnTo>
                  <a:close/>
                  <a:moveTo>
                    <a:pt x="1576" y="366"/>
                  </a:moveTo>
                  <a:lnTo>
                    <a:pt x="1534" y="396"/>
                  </a:lnTo>
                  <a:lnTo>
                    <a:pt x="1493" y="433"/>
                  </a:lnTo>
                  <a:lnTo>
                    <a:pt x="1453" y="478"/>
                  </a:lnTo>
                  <a:lnTo>
                    <a:pt x="1413" y="528"/>
                  </a:lnTo>
                  <a:lnTo>
                    <a:pt x="1375" y="584"/>
                  </a:lnTo>
                  <a:lnTo>
                    <a:pt x="1339" y="646"/>
                  </a:lnTo>
                  <a:lnTo>
                    <a:pt x="1305" y="714"/>
                  </a:lnTo>
                  <a:lnTo>
                    <a:pt x="1272" y="787"/>
                  </a:lnTo>
                  <a:lnTo>
                    <a:pt x="1241" y="866"/>
                  </a:lnTo>
                  <a:lnTo>
                    <a:pt x="1213" y="949"/>
                  </a:lnTo>
                  <a:lnTo>
                    <a:pt x="1188" y="1038"/>
                  </a:lnTo>
                  <a:lnTo>
                    <a:pt x="1165" y="1131"/>
                  </a:lnTo>
                  <a:lnTo>
                    <a:pt x="1264" y="1152"/>
                  </a:lnTo>
                  <a:lnTo>
                    <a:pt x="1366" y="1168"/>
                  </a:lnTo>
                  <a:lnTo>
                    <a:pt x="1470" y="1181"/>
                  </a:lnTo>
                  <a:lnTo>
                    <a:pt x="1576" y="1190"/>
                  </a:lnTo>
                  <a:lnTo>
                    <a:pt x="1576" y="366"/>
                  </a:lnTo>
                  <a:close/>
                  <a:moveTo>
                    <a:pt x="1734" y="0"/>
                  </a:moveTo>
                  <a:lnTo>
                    <a:pt x="1734" y="0"/>
                  </a:lnTo>
                  <a:lnTo>
                    <a:pt x="1844" y="3"/>
                  </a:lnTo>
                  <a:lnTo>
                    <a:pt x="1951" y="13"/>
                  </a:lnTo>
                  <a:lnTo>
                    <a:pt x="2057" y="30"/>
                  </a:lnTo>
                  <a:lnTo>
                    <a:pt x="2160" y="53"/>
                  </a:lnTo>
                  <a:lnTo>
                    <a:pt x="2261" y="81"/>
                  </a:lnTo>
                  <a:lnTo>
                    <a:pt x="2361" y="116"/>
                  </a:lnTo>
                  <a:lnTo>
                    <a:pt x="2455" y="156"/>
                  </a:lnTo>
                  <a:lnTo>
                    <a:pt x="2548" y="202"/>
                  </a:lnTo>
                  <a:lnTo>
                    <a:pt x="2637" y="253"/>
                  </a:lnTo>
                  <a:lnTo>
                    <a:pt x="2724" y="309"/>
                  </a:lnTo>
                  <a:lnTo>
                    <a:pt x="2806" y="369"/>
                  </a:lnTo>
                  <a:lnTo>
                    <a:pt x="2885" y="435"/>
                  </a:lnTo>
                  <a:lnTo>
                    <a:pt x="2960" y="505"/>
                  </a:lnTo>
                  <a:lnTo>
                    <a:pt x="3030" y="580"/>
                  </a:lnTo>
                  <a:lnTo>
                    <a:pt x="3095" y="658"/>
                  </a:lnTo>
                  <a:lnTo>
                    <a:pt x="3157" y="739"/>
                  </a:lnTo>
                  <a:lnTo>
                    <a:pt x="3213" y="824"/>
                  </a:lnTo>
                  <a:lnTo>
                    <a:pt x="3264" y="913"/>
                  </a:lnTo>
                  <a:lnTo>
                    <a:pt x="3311" y="1005"/>
                  </a:lnTo>
                  <a:lnTo>
                    <a:pt x="3351" y="1101"/>
                  </a:lnTo>
                  <a:lnTo>
                    <a:pt x="3386" y="1199"/>
                  </a:lnTo>
                  <a:lnTo>
                    <a:pt x="3415" y="1299"/>
                  </a:lnTo>
                  <a:lnTo>
                    <a:pt x="3437" y="1402"/>
                  </a:lnTo>
                  <a:lnTo>
                    <a:pt x="3455" y="1507"/>
                  </a:lnTo>
                  <a:lnTo>
                    <a:pt x="3465" y="1614"/>
                  </a:lnTo>
                  <a:lnTo>
                    <a:pt x="3468" y="1724"/>
                  </a:lnTo>
                  <a:lnTo>
                    <a:pt x="3465" y="1832"/>
                  </a:lnTo>
                  <a:lnTo>
                    <a:pt x="3455" y="1940"/>
                  </a:lnTo>
                  <a:lnTo>
                    <a:pt x="3437" y="2045"/>
                  </a:lnTo>
                  <a:lnTo>
                    <a:pt x="3415" y="2148"/>
                  </a:lnTo>
                  <a:lnTo>
                    <a:pt x="3386" y="2248"/>
                  </a:lnTo>
                  <a:lnTo>
                    <a:pt x="3351" y="2346"/>
                  </a:lnTo>
                  <a:lnTo>
                    <a:pt x="3311" y="2441"/>
                  </a:lnTo>
                  <a:lnTo>
                    <a:pt x="3264" y="2533"/>
                  </a:lnTo>
                  <a:lnTo>
                    <a:pt x="3213" y="2622"/>
                  </a:lnTo>
                  <a:lnTo>
                    <a:pt x="3157" y="2708"/>
                  </a:lnTo>
                  <a:lnTo>
                    <a:pt x="3095" y="2790"/>
                  </a:lnTo>
                  <a:lnTo>
                    <a:pt x="3030" y="2868"/>
                  </a:lnTo>
                  <a:lnTo>
                    <a:pt x="2960" y="2942"/>
                  </a:lnTo>
                  <a:lnTo>
                    <a:pt x="2885" y="3012"/>
                  </a:lnTo>
                  <a:lnTo>
                    <a:pt x="2806" y="3077"/>
                  </a:lnTo>
                  <a:lnTo>
                    <a:pt x="2724" y="3138"/>
                  </a:lnTo>
                  <a:lnTo>
                    <a:pt x="2637" y="3194"/>
                  </a:lnTo>
                  <a:lnTo>
                    <a:pt x="2548" y="3245"/>
                  </a:lnTo>
                  <a:lnTo>
                    <a:pt x="2455" y="3291"/>
                  </a:lnTo>
                  <a:lnTo>
                    <a:pt x="2361" y="3331"/>
                  </a:lnTo>
                  <a:lnTo>
                    <a:pt x="2261" y="3366"/>
                  </a:lnTo>
                  <a:lnTo>
                    <a:pt x="2160" y="3395"/>
                  </a:lnTo>
                  <a:lnTo>
                    <a:pt x="2057" y="3418"/>
                  </a:lnTo>
                  <a:lnTo>
                    <a:pt x="1951" y="3434"/>
                  </a:lnTo>
                  <a:lnTo>
                    <a:pt x="1844" y="3444"/>
                  </a:lnTo>
                  <a:lnTo>
                    <a:pt x="1734" y="3448"/>
                  </a:lnTo>
                  <a:lnTo>
                    <a:pt x="1640" y="3445"/>
                  </a:lnTo>
                  <a:lnTo>
                    <a:pt x="1549" y="3437"/>
                  </a:lnTo>
                  <a:lnTo>
                    <a:pt x="1457" y="3425"/>
                  </a:lnTo>
                  <a:lnTo>
                    <a:pt x="1368" y="3408"/>
                  </a:lnTo>
                  <a:lnTo>
                    <a:pt x="1281" y="3387"/>
                  </a:lnTo>
                  <a:lnTo>
                    <a:pt x="1367" y="3349"/>
                  </a:lnTo>
                  <a:lnTo>
                    <a:pt x="1449" y="3309"/>
                  </a:lnTo>
                  <a:lnTo>
                    <a:pt x="1529" y="3268"/>
                  </a:lnTo>
                  <a:lnTo>
                    <a:pt x="1603" y="3227"/>
                  </a:lnTo>
                  <a:lnTo>
                    <a:pt x="1674" y="3185"/>
                  </a:lnTo>
                  <a:lnTo>
                    <a:pt x="1738" y="3145"/>
                  </a:lnTo>
                  <a:lnTo>
                    <a:pt x="1747" y="3153"/>
                  </a:lnTo>
                  <a:lnTo>
                    <a:pt x="1779" y="3180"/>
                  </a:lnTo>
                  <a:lnTo>
                    <a:pt x="1812" y="3203"/>
                  </a:lnTo>
                  <a:lnTo>
                    <a:pt x="1849" y="3221"/>
                  </a:lnTo>
                  <a:lnTo>
                    <a:pt x="1889" y="3234"/>
                  </a:lnTo>
                  <a:lnTo>
                    <a:pt x="1929" y="3242"/>
                  </a:lnTo>
                  <a:lnTo>
                    <a:pt x="1970" y="3245"/>
                  </a:lnTo>
                  <a:lnTo>
                    <a:pt x="2003" y="3243"/>
                  </a:lnTo>
                  <a:lnTo>
                    <a:pt x="2036" y="3239"/>
                  </a:lnTo>
                  <a:lnTo>
                    <a:pt x="2067" y="3230"/>
                  </a:lnTo>
                  <a:lnTo>
                    <a:pt x="2108" y="3214"/>
                  </a:lnTo>
                  <a:lnTo>
                    <a:pt x="2146" y="3192"/>
                  </a:lnTo>
                  <a:lnTo>
                    <a:pt x="2180" y="3166"/>
                  </a:lnTo>
                  <a:lnTo>
                    <a:pt x="2209" y="3136"/>
                  </a:lnTo>
                  <a:lnTo>
                    <a:pt x="2235" y="3102"/>
                  </a:lnTo>
                  <a:lnTo>
                    <a:pt x="2256" y="3065"/>
                  </a:lnTo>
                  <a:lnTo>
                    <a:pt x="2271" y="3024"/>
                  </a:lnTo>
                  <a:lnTo>
                    <a:pt x="2282" y="2982"/>
                  </a:lnTo>
                  <a:lnTo>
                    <a:pt x="2445" y="1986"/>
                  </a:lnTo>
                  <a:lnTo>
                    <a:pt x="2448" y="1945"/>
                  </a:lnTo>
                  <a:lnTo>
                    <a:pt x="2447" y="1905"/>
                  </a:lnTo>
                  <a:lnTo>
                    <a:pt x="2440" y="1865"/>
                  </a:lnTo>
                  <a:lnTo>
                    <a:pt x="2428" y="1827"/>
                  </a:lnTo>
                  <a:lnTo>
                    <a:pt x="2412" y="1790"/>
                  </a:lnTo>
                  <a:lnTo>
                    <a:pt x="2390" y="1755"/>
                  </a:lnTo>
                  <a:lnTo>
                    <a:pt x="2365" y="1724"/>
                  </a:lnTo>
                  <a:lnTo>
                    <a:pt x="2365" y="1724"/>
                  </a:lnTo>
                  <a:lnTo>
                    <a:pt x="2363" y="1627"/>
                  </a:lnTo>
                  <a:lnTo>
                    <a:pt x="2358" y="1533"/>
                  </a:lnTo>
                  <a:lnTo>
                    <a:pt x="2351" y="1442"/>
                  </a:lnTo>
                  <a:lnTo>
                    <a:pt x="2240" y="1464"/>
                  </a:lnTo>
                  <a:lnTo>
                    <a:pt x="2126" y="1481"/>
                  </a:lnTo>
                  <a:lnTo>
                    <a:pt x="2010" y="1495"/>
                  </a:lnTo>
                  <a:lnTo>
                    <a:pt x="1892" y="1503"/>
                  </a:lnTo>
                  <a:lnTo>
                    <a:pt x="1892" y="1658"/>
                  </a:lnTo>
                  <a:lnTo>
                    <a:pt x="1576" y="1708"/>
                  </a:lnTo>
                  <a:lnTo>
                    <a:pt x="1576" y="1503"/>
                  </a:lnTo>
                  <a:lnTo>
                    <a:pt x="1458" y="1495"/>
                  </a:lnTo>
                  <a:lnTo>
                    <a:pt x="1342" y="1481"/>
                  </a:lnTo>
                  <a:lnTo>
                    <a:pt x="1228" y="1464"/>
                  </a:lnTo>
                  <a:lnTo>
                    <a:pt x="1117" y="1442"/>
                  </a:lnTo>
                  <a:lnTo>
                    <a:pt x="1109" y="1533"/>
                  </a:lnTo>
                  <a:lnTo>
                    <a:pt x="1105" y="1627"/>
                  </a:lnTo>
                  <a:lnTo>
                    <a:pt x="1104" y="1724"/>
                  </a:lnTo>
                  <a:lnTo>
                    <a:pt x="1104" y="1754"/>
                  </a:lnTo>
                  <a:lnTo>
                    <a:pt x="1105" y="1785"/>
                  </a:lnTo>
                  <a:lnTo>
                    <a:pt x="1081" y="1788"/>
                  </a:lnTo>
                  <a:lnTo>
                    <a:pt x="1037" y="1799"/>
                  </a:lnTo>
                  <a:lnTo>
                    <a:pt x="997" y="1814"/>
                  </a:lnTo>
                  <a:lnTo>
                    <a:pt x="960" y="1834"/>
                  </a:lnTo>
                  <a:lnTo>
                    <a:pt x="926" y="1859"/>
                  </a:lnTo>
                  <a:lnTo>
                    <a:pt x="896" y="1890"/>
                  </a:lnTo>
                  <a:lnTo>
                    <a:pt x="870" y="1923"/>
                  </a:lnTo>
                  <a:lnTo>
                    <a:pt x="848" y="1960"/>
                  </a:lnTo>
                  <a:lnTo>
                    <a:pt x="831" y="2001"/>
                  </a:lnTo>
                  <a:lnTo>
                    <a:pt x="821" y="2044"/>
                  </a:lnTo>
                  <a:lnTo>
                    <a:pt x="816" y="2086"/>
                  </a:lnTo>
                  <a:lnTo>
                    <a:pt x="817" y="2129"/>
                  </a:lnTo>
                  <a:lnTo>
                    <a:pt x="825" y="2170"/>
                  </a:lnTo>
                  <a:lnTo>
                    <a:pt x="838" y="2210"/>
                  </a:lnTo>
                  <a:lnTo>
                    <a:pt x="855" y="2249"/>
                  </a:lnTo>
                  <a:lnTo>
                    <a:pt x="879" y="2285"/>
                  </a:lnTo>
                  <a:lnTo>
                    <a:pt x="908" y="2318"/>
                  </a:lnTo>
                  <a:lnTo>
                    <a:pt x="870" y="2361"/>
                  </a:lnTo>
                  <a:lnTo>
                    <a:pt x="834" y="2401"/>
                  </a:lnTo>
                  <a:lnTo>
                    <a:pt x="797" y="2439"/>
                  </a:lnTo>
                  <a:lnTo>
                    <a:pt x="724" y="2476"/>
                  </a:lnTo>
                  <a:lnTo>
                    <a:pt x="655" y="2515"/>
                  </a:lnTo>
                  <a:lnTo>
                    <a:pt x="592" y="2556"/>
                  </a:lnTo>
                  <a:lnTo>
                    <a:pt x="609" y="2578"/>
                  </a:lnTo>
                  <a:lnTo>
                    <a:pt x="628" y="2599"/>
                  </a:lnTo>
                  <a:lnTo>
                    <a:pt x="587" y="2632"/>
                  </a:lnTo>
                  <a:lnTo>
                    <a:pt x="550" y="2661"/>
                  </a:lnTo>
                  <a:lnTo>
                    <a:pt x="514" y="2686"/>
                  </a:lnTo>
                  <a:lnTo>
                    <a:pt x="482" y="2708"/>
                  </a:lnTo>
                  <a:lnTo>
                    <a:pt x="452" y="2725"/>
                  </a:lnTo>
                  <a:lnTo>
                    <a:pt x="425" y="2739"/>
                  </a:lnTo>
                  <a:lnTo>
                    <a:pt x="401" y="2749"/>
                  </a:lnTo>
                  <a:lnTo>
                    <a:pt x="380" y="2756"/>
                  </a:lnTo>
                  <a:lnTo>
                    <a:pt x="363" y="2759"/>
                  </a:lnTo>
                  <a:lnTo>
                    <a:pt x="353" y="2756"/>
                  </a:lnTo>
                  <a:lnTo>
                    <a:pt x="344" y="2752"/>
                  </a:lnTo>
                  <a:lnTo>
                    <a:pt x="288" y="2672"/>
                  </a:lnTo>
                  <a:lnTo>
                    <a:pt x="235" y="2590"/>
                  </a:lnTo>
                  <a:lnTo>
                    <a:pt x="187" y="2503"/>
                  </a:lnTo>
                  <a:lnTo>
                    <a:pt x="145" y="2414"/>
                  </a:lnTo>
                  <a:lnTo>
                    <a:pt x="108" y="2322"/>
                  </a:lnTo>
                  <a:lnTo>
                    <a:pt x="76" y="2228"/>
                  </a:lnTo>
                  <a:lnTo>
                    <a:pt x="49" y="2130"/>
                  </a:lnTo>
                  <a:lnTo>
                    <a:pt x="28" y="2032"/>
                  </a:lnTo>
                  <a:lnTo>
                    <a:pt x="13" y="1931"/>
                  </a:lnTo>
                  <a:lnTo>
                    <a:pt x="3" y="1828"/>
                  </a:lnTo>
                  <a:lnTo>
                    <a:pt x="0" y="1724"/>
                  </a:lnTo>
                  <a:lnTo>
                    <a:pt x="3" y="1614"/>
                  </a:lnTo>
                  <a:lnTo>
                    <a:pt x="14" y="1507"/>
                  </a:lnTo>
                  <a:lnTo>
                    <a:pt x="30" y="1402"/>
                  </a:lnTo>
                  <a:lnTo>
                    <a:pt x="53" y="1299"/>
                  </a:lnTo>
                  <a:lnTo>
                    <a:pt x="83" y="1199"/>
                  </a:lnTo>
                  <a:lnTo>
                    <a:pt x="118" y="1101"/>
                  </a:lnTo>
                  <a:lnTo>
                    <a:pt x="158" y="1005"/>
                  </a:lnTo>
                  <a:lnTo>
                    <a:pt x="204" y="913"/>
                  </a:lnTo>
                  <a:lnTo>
                    <a:pt x="255" y="824"/>
                  </a:lnTo>
                  <a:lnTo>
                    <a:pt x="312" y="739"/>
                  </a:lnTo>
                  <a:lnTo>
                    <a:pt x="373" y="658"/>
                  </a:lnTo>
                  <a:lnTo>
                    <a:pt x="438" y="580"/>
                  </a:lnTo>
                  <a:lnTo>
                    <a:pt x="509" y="505"/>
                  </a:lnTo>
                  <a:lnTo>
                    <a:pt x="583" y="435"/>
                  </a:lnTo>
                  <a:lnTo>
                    <a:pt x="661" y="369"/>
                  </a:lnTo>
                  <a:lnTo>
                    <a:pt x="744" y="309"/>
                  </a:lnTo>
                  <a:lnTo>
                    <a:pt x="830" y="253"/>
                  </a:lnTo>
                  <a:lnTo>
                    <a:pt x="920" y="202"/>
                  </a:lnTo>
                  <a:lnTo>
                    <a:pt x="1012" y="156"/>
                  </a:lnTo>
                  <a:lnTo>
                    <a:pt x="1108" y="116"/>
                  </a:lnTo>
                  <a:lnTo>
                    <a:pt x="1206" y="81"/>
                  </a:lnTo>
                  <a:lnTo>
                    <a:pt x="1308" y="53"/>
                  </a:lnTo>
                  <a:lnTo>
                    <a:pt x="1411" y="30"/>
                  </a:lnTo>
                  <a:lnTo>
                    <a:pt x="1517" y="13"/>
                  </a:lnTo>
                  <a:lnTo>
                    <a:pt x="1625" y="3"/>
                  </a:lnTo>
                  <a:lnTo>
                    <a:pt x="17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68" name="Freeform 7"/>
            <p:cNvSpPr>
              <a:spLocks noEditPoints="1"/>
            </p:cNvSpPr>
            <p:nvPr/>
          </p:nvSpPr>
          <p:spPr bwMode="auto">
            <a:xfrm>
              <a:off x="7416800" y="2520950"/>
              <a:ext cx="438150" cy="315912"/>
            </a:xfrm>
            <a:custGeom>
              <a:avLst/>
              <a:gdLst>
                <a:gd name="T0" fmla="*/ 1249 w 2212"/>
                <a:gd name="T1" fmla="*/ 515 h 1590"/>
                <a:gd name="T2" fmla="*/ 1180 w 2212"/>
                <a:gd name="T3" fmla="*/ 607 h 1590"/>
                <a:gd name="T4" fmla="*/ 1112 w 2212"/>
                <a:gd name="T5" fmla="*/ 690 h 1590"/>
                <a:gd name="T6" fmla="*/ 1020 w 2212"/>
                <a:gd name="T7" fmla="*/ 798 h 1590"/>
                <a:gd name="T8" fmla="*/ 907 w 2212"/>
                <a:gd name="T9" fmla="*/ 916 h 1590"/>
                <a:gd name="T10" fmla="*/ 782 w 2212"/>
                <a:gd name="T11" fmla="*/ 1035 h 1590"/>
                <a:gd name="T12" fmla="*/ 647 w 2212"/>
                <a:gd name="T13" fmla="*/ 1143 h 1590"/>
                <a:gd name="T14" fmla="*/ 507 w 2212"/>
                <a:gd name="T15" fmla="*/ 1229 h 1590"/>
                <a:gd name="T16" fmla="*/ 369 w 2212"/>
                <a:gd name="T17" fmla="*/ 1282 h 1590"/>
                <a:gd name="T18" fmla="*/ 248 w 2212"/>
                <a:gd name="T19" fmla="*/ 1292 h 1590"/>
                <a:gd name="T20" fmla="*/ 157 w 2212"/>
                <a:gd name="T21" fmla="*/ 1267 h 1590"/>
                <a:gd name="T22" fmla="*/ 297 w 2212"/>
                <a:gd name="T23" fmla="*/ 1368 h 1590"/>
                <a:gd name="T24" fmla="*/ 463 w 2212"/>
                <a:gd name="T25" fmla="*/ 1423 h 1590"/>
                <a:gd name="T26" fmla="*/ 649 w 2212"/>
                <a:gd name="T27" fmla="*/ 1431 h 1590"/>
                <a:gd name="T28" fmla="*/ 834 w 2212"/>
                <a:gd name="T29" fmla="*/ 1400 h 1590"/>
                <a:gd name="T30" fmla="*/ 1018 w 2212"/>
                <a:gd name="T31" fmla="*/ 1343 h 1590"/>
                <a:gd name="T32" fmla="*/ 1194 w 2212"/>
                <a:gd name="T33" fmla="*/ 1267 h 1590"/>
                <a:gd name="T34" fmla="*/ 1353 w 2212"/>
                <a:gd name="T35" fmla="*/ 1184 h 1590"/>
                <a:gd name="T36" fmla="*/ 1488 w 2212"/>
                <a:gd name="T37" fmla="*/ 1102 h 1590"/>
                <a:gd name="T38" fmla="*/ 1592 w 2212"/>
                <a:gd name="T39" fmla="*/ 1033 h 1590"/>
                <a:gd name="T40" fmla="*/ 1695 w 2212"/>
                <a:gd name="T41" fmla="*/ 958 h 1590"/>
                <a:gd name="T42" fmla="*/ 2060 w 2212"/>
                <a:gd name="T43" fmla="*/ 0 h 1590"/>
                <a:gd name="T44" fmla="*/ 2143 w 2212"/>
                <a:gd name="T45" fmla="*/ 27 h 1590"/>
                <a:gd name="T46" fmla="*/ 2199 w 2212"/>
                <a:gd name="T47" fmla="*/ 96 h 1590"/>
                <a:gd name="T48" fmla="*/ 2210 w 2212"/>
                <a:gd name="T49" fmla="*/ 182 h 1590"/>
                <a:gd name="T50" fmla="*/ 2028 w 2212"/>
                <a:gd name="T51" fmla="*/ 1232 h 1590"/>
                <a:gd name="T52" fmla="*/ 1967 w 2212"/>
                <a:gd name="T53" fmla="*/ 1291 h 1590"/>
                <a:gd name="T54" fmla="*/ 1891 w 2212"/>
                <a:gd name="T55" fmla="*/ 1309 h 1590"/>
                <a:gd name="T56" fmla="*/ 1820 w 2212"/>
                <a:gd name="T57" fmla="*/ 1293 h 1590"/>
                <a:gd name="T58" fmla="*/ 1680 w 2212"/>
                <a:gd name="T59" fmla="*/ 1163 h 1590"/>
                <a:gd name="T60" fmla="*/ 1533 w 2212"/>
                <a:gd name="T61" fmla="*/ 1259 h 1590"/>
                <a:gd name="T62" fmla="*/ 1349 w 2212"/>
                <a:gd name="T63" fmla="*/ 1366 h 1590"/>
                <a:gd name="T64" fmla="*/ 1136 w 2212"/>
                <a:gd name="T65" fmla="*/ 1466 h 1590"/>
                <a:gd name="T66" fmla="*/ 905 w 2212"/>
                <a:gd name="T67" fmla="*/ 1545 h 1590"/>
                <a:gd name="T68" fmla="*/ 666 w 2212"/>
                <a:gd name="T69" fmla="*/ 1587 h 1590"/>
                <a:gd name="T70" fmla="*/ 447 w 2212"/>
                <a:gd name="T71" fmla="*/ 1579 h 1590"/>
                <a:gd name="T72" fmla="*/ 259 w 2212"/>
                <a:gd name="T73" fmla="*/ 1524 h 1590"/>
                <a:gd name="T74" fmla="*/ 95 w 2212"/>
                <a:gd name="T75" fmla="*/ 1422 h 1590"/>
                <a:gd name="T76" fmla="*/ 15 w 2212"/>
                <a:gd name="T77" fmla="*/ 1332 h 1590"/>
                <a:gd name="T78" fmla="*/ 0 w 2212"/>
                <a:gd name="T79" fmla="*/ 1254 h 1590"/>
                <a:gd name="T80" fmla="*/ 29 w 2212"/>
                <a:gd name="T81" fmla="*/ 1177 h 1590"/>
                <a:gd name="T82" fmla="*/ 91 w 2212"/>
                <a:gd name="T83" fmla="*/ 1126 h 1590"/>
                <a:gd name="T84" fmla="*/ 172 w 2212"/>
                <a:gd name="T85" fmla="*/ 1111 h 1590"/>
                <a:gd name="T86" fmla="*/ 241 w 2212"/>
                <a:gd name="T87" fmla="*/ 1131 h 1590"/>
                <a:gd name="T88" fmla="*/ 314 w 2212"/>
                <a:gd name="T89" fmla="*/ 1134 h 1590"/>
                <a:gd name="T90" fmla="*/ 428 w 2212"/>
                <a:gd name="T91" fmla="*/ 1095 h 1590"/>
                <a:gd name="T92" fmla="*/ 555 w 2212"/>
                <a:gd name="T93" fmla="*/ 1016 h 1590"/>
                <a:gd name="T94" fmla="*/ 690 w 2212"/>
                <a:gd name="T95" fmla="*/ 906 h 1590"/>
                <a:gd name="T96" fmla="*/ 827 w 2212"/>
                <a:gd name="T97" fmla="*/ 775 h 1590"/>
                <a:gd name="T98" fmla="*/ 958 w 2212"/>
                <a:gd name="T99" fmla="*/ 629 h 1590"/>
                <a:gd name="T100" fmla="*/ 941 w 2212"/>
                <a:gd name="T101" fmla="*/ 429 h 1590"/>
                <a:gd name="T102" fmla="*/ 900 w 2212"/>
                <a:gd name="T103" fmla="*/ 356 h 1590"/>
                <a:gd name="T104" fmla="*/ 903 w 2212"/>
                <a:gd name="T105" fmla="*/ 270 h 1590"/>
                <a:gd name="T106" fmla="*/ 950 w 2212"/>
                <a:gd name="T107" fmla="*/ 200 h 1590"/>
                <a:gd name="T108" fmla="*/ 1027 w 2212"/>
                <a:gd name="T109" fmla="*/ 164 h 1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212" h="1590">
                  <a:moveTo>
                    <a:pt x="2054" y="157"/>
                  </a:moveTo>
                  <a:lnTo>
                    <a:pt x="1053" y="319"/>
                  </a:lnTo>
                  <a:lnTo>
                    <a:pt x="1249" y="515"/>
                  </a:lnTo>
                  <a:lnTo>
                    <a:pt x="1209" y="569"/>
                  </a:lnTo>
                  <a:lnTo>
                    <a:pt x="1196" y="586"/>
                  </a:lnTo>
                  <a:lnTo>
                    <a:pt x="1180" y="607"/>
                  </a:lnTo>
                  <a:lnTo>
                    <a:pt x="1160" y="632"/>
                  </a:lnTo>
                  <a:lnTo>
                    <a:pt x="1137" y="660"/>
                  </a:lnTo>
                  <a:lnTo>
                    <a:pt x="1112" y="690"/>
                  </a:lnTo>
                  <a:lnTo>
                    <a:pt x="1084" y="724"/>
                  </a:lnTo>
                  <a:lnTo>
                    <a:pt x="1052" y="760"/>
                  </a:lnTo>
                  <a:lnTo>
                    <a:pt x="1020" y="798"/>
                  </a:lnTo>
                  <a:lnTo>
                    <a:pt x="984" y="837"/>
                  </a:lnTo>
                  <a:lnTo>
                    <a:pt x="946" y="876"/>
                  </a:lnTo>
                  <a:lnTo>
                    <a:pt x="907" y="916"/>
                  </a:lnTo>
                  <a:lnTo>
                    <a:pt x="867" y="956"/>
                  </a:lnTo>
                  <a:lnTo>
                    <a:pt x="824" y="996"/>
                  </a:lnTo>
                  <a:lnTo>
                    <a:pt x="782" y="1035"/>
                  </a:lnTo>
                  <a:lnTo>
                    <a:pt x="737" y="1073"/>
                  </a:lnTo>
                  <a:lnTo>
                    <a:pt x="693" y="1109"/>
                  </a:lnTo>
                  <a:lnTo>
                    <a:pt x="647" y="1143"/>
                  </a:lnTo>
                  <a:lnTo>
                    <a:pt x="600" y="1175"/>
                  </a:lnTo>
                  <a:lnTo>
                    <a:pt x="553" y="1204"/>
                  </a:lnTo>
                  <a:lnTo>
                    <a:pt x="507" y="1229"/>
                  </a:lnTo>
                  <a:lnTo>
                    <a:pt x="460" y="1251"/>
                  </a:lnTo>
                  <a:lnTo>
                    <a:pt x="415" y="1269"/>
                  </a:lnTo>
                  <a:lnTo>
                    <a:pt x="369" y="1282"/>
                  </a:lnTo>
                  <a:lnTo>
                    <a:pt x="324" y="1291"/>
                  </a:lnTo>
                  <a:lnTo>
                    <a:pt x="281" y="1293"/>
                  </a:lnTo>
                  <a:lnTo>
                    <a:pt x="248" y="1292"/>
                  </a:lnTo>
                  <a:lnTo>
                    <a:pt x="216" y="1286"/>
                  </a:lnTo>
                  <a:lnTo>
                    <a:pt x="187" y="1279"/>
                  </a:lnTo>
                  <a:lnTo>
                    <a:pt x="157" y="1267"/>
                  </a:lnTo>
                  <a:lnTo>
                    <a:pt x="201" y="1306"/>
                  </a:lnTo>
                  <a:lnTo>
                    <a:pt x="247" y="1340"/>
                  </a:lnTo>
                  <a:lnTo>
                    <a:pt x="297" y="1368"/>
                  </a:lnTo>
                  <a:lnTo>
                    <a:pt x="349" y="1392"/>
                  </a:lnTo>
                  <a:lnTo>
                    <a:pt x="404" y="1410"/>
                  </a:lnTo>
                  <a:lnTo>
                    <a:pt x="463" y="1423"/>
                  </a:lnTo>
                  <a:lnTo>
                    <a:pt x="524" y="1431"/>
                  </a:lnTo>
                  <a:lnTo>
                    <a:pt x="587" y="1433"/>
                  </a:lnTo>
                  <a:lnTo>
                    <a:pt x="649" y="1431"/>
                  </a:lnTo>
                  <a:lnTo>
                    <a:pt x="710" y="1424"/>
                  </a:lnTo>
                  <a:lnTo>
                    <a:pt x="772" y="1414"/>
                  </a:lnTo>
                  <a:lnTo>
                    <a:pt x="834" y="1400"/>
                  </a:lnTo>
                  <a:lnTo>
                    <a:pt x="896" y="1384"/>
                  </a:lnTo>
                  <a:lnTo>
                    <a:pt x="958" y="1364"/>
                  </a:lnTo>
                  <a:lnTo>
                    <a:pt x="1018" y="1343"/>
                  </a:lnTo>
                  <a:lnTo>
                    <a:pt x="1078" y="1319"/>
                  </a:lnTo>
                  <a:lnTo>
                    <a:pt x="1137" y="1294"/>
                  </a:lnTo>
                  <a:lnTo>
                    <a:pt x="1194" y="1267"/>
                  </a:lnTo>
                  <a:lnTo>
                    <a:pt x="1248" y="1240"/>
                  </a:lnTo>
                  <a:lnTo>
                    <a:pt x="1302" y="1212"/>
                  </a:lnTo>
                  <a:lnTo>
                    <a:pt x="1353" y="1184"/>
                  </a:lnTo>
                  <a:lnTo>
                    <a:pt x="1401" y="1156"/>
                  </a:lnTo>
                  <a:lnTo>
                    <a:pt x="1446" y="1129"/>
                  </a:lnTo>
                  <a:lnTo>
                    <a:pt x="1488" y="1102"/>
                  </a:lnTo>
                  <a:lnTo>
                    <a:pt x="1526" y="1077"/>
                  </a:lnTo>
                  <a:lnTo>
                    <a:pt x="1561" y="1055"/>
                  </a:lnTo>
                  <a:lnTo>
                    <a:pt x="1592" y="1033"/>
                  </a:lnTo>
                  <a:lnTo>
                    <a:pt x="1619" y="1014"/>
                  </a:lnTo>
                  <a:lnTo>
                    <a:pt x="1641" y="998"/>
                  </a:lnTo>
                  <a:lnTo>
                    <a:pt x="1695" y="958"/>
                  </a:lnTo>
                  <a:lnTo>
                    <a:pt x="1891" y="1153"/>
                  </a:lnTo>
                  <a:lnTo>
                    <a:pt x="2054" y="157"/>
                  </a:lnTo>
                  <a:close/>
                  <a:moveTo>
                    <a:pt x="2060" y="0"/>
                  </a:moveTo>
                  <a:lnTo>
                    <a:pt x="2090" y="5"/>
                  </a:lnTo>
                  <a:lnTo>
                    <a:pt x="2118" y="13"/>
                  </a:lnTo>
                  <a:lnTo>
                    <a:pt x="2143" y="27"/>
                  </a:lnTo>
                  <a:lnTo>
                    <a:pt x="2166" y="47"/>
                  </a:lnTo>
                  <a:lnTo>
                    <a:pt x="2185" y="70"/>
                  </a:lnTo>
                  <a:lnTo>
                    <a:pt x="2199" y="96"/>
                  </a:lnTo>
                  <a:lnTo>
                    <a:pt x="2208" y="124"/>
                  </a:lnTo>
                  <a:lnTo>
                    <a:pt x="2212" y="153"/>
                  </a:lnTo>
                  <a:lnTo>
                    <a:pt x="2210" y="182"/>
                  </a:lnTo>
                  <a:lnTo>
                    <a:pt x="2047" y="1178"/>
                  </a:lnTo>
                  <a:lnTo>
                    <a:pt x="2040" y="1206"/>
                  </a:lnTo>
                  <a:lnTo>
                    <a:pt x="2028" y="1232"/>
                  </a:lnTo>
                  <a:lnTo>
                    <a:pt x="2011" y="1255"/>
                  </a:lnTo>
                  <a:lnTo>
                    <a:pt x="1991" y="1275"/>
                  </a:lnTo>
                  <a:lnTo>
                    <a:pt x="1967" y="1291"/>
                  </a:lnTo>
                  <a:lnTo>
                    <a:pt x="1940" y="1302"/>
                  </a:lnTo>
                  <a:lnTo>
                    <a:pt x="1917" y="1308"/>
                  </a:lnTo>
                  <a:lnTo>
                    <a:pt x="1891" y="1309"/>
                  </a:lnTo>
                  <a:lnTo>
                    <a:pt x="1866" y="1308"/>
                  </a:lnTo>
                  <a:lnTo>
                    <a:pt x="1842" y="1302"/>
                  </a:lnTo>
                  <a:lnTo>
                    <a:pt x="1820" y="1293"/>
                  </a:lnTo>
                  <a:lnTo>
                    <a:pt x="1799" y="1280"/>
                  </a:lnTo>
                  <a:lnTo>
                    <a:pt x="1780" y="1264"/>
                  </a:lnTo>
                  <a:lnTo>
                    <a:pt x="1680" y="1163"/>
                  </a:lnTo>
                  <a:lnTo>
                    <a:pt x="1635" y="1193"/>
                  </a:lnTo>
                  <a:lnTo>
                    <a:pt x="1586" y="1226"/>
                  </a:lnTo>
                  <a:lnTo>
                    <a:pt x="1533" y="1259"/>
                  </a:lnTo>
                  <a:lnTo>
                    <a:pt x="1475" y="1295"/>
                  </a:lnTo>
                  <a:lnTo>
                    <a:pt x="1414" y="1331"/>
                  </a:lnTo>
                  <a:lnTo>
                    <a:pt x="1349" y="1366"/>
                  </a:lnTo>
                  <a:lnTo>
                    <a:pt x="1280" y="1400"/>
                  </a:lnTo>
                  <a:lnTo>
                    <a:pt x="1209" y="1434"/>
                  </a:lnTo>
                  <a:lnTo>
                    <a:pt x="1136" y="1466"/>
                  </a:lnTo>
                  <a:lnTo>
                    <a:pt x="1060" y="1496"/>
                  </a:lnTo>
                  <a:lnTo>
                    <a:pt x="984" y="1522"/>
                  </a:lnTo>
                  <a:lnTo>
                    <a:pt x="905" y="1545"/>
                  </a:lnTo>
                  <a:lnTo>
                    <a:pt x="826" y="1564"/>
                  </a:lnTo>
                  <a:lnTo>
                    <a:pt x="746" y="1578"/>
                  </a:lnTo>
                  <a:lnTo>
                    <a:pt x="666" y="1587"/>
                  </a:lnTo>
                  <a:lnTo>
                    <a:pt x="587" y="1590"/>
                  </a:lnTo>
                  <a:lnTo>
                    <a:pt x="516" y="1588"/>
                  </a:lnTo>
                  <a:lnTo>
                    <a:pt x="447" y="1579"/>
                  </a:lnTo>
                  <a:lnTo>
                    <a:pt x="382" y="1566"/>
                  </a:lnTo>
                  <a:lnTo>
                    <a:pt x="319" y="1548"/>
                  </a:lnTo>
                  <a:lnTo>
                    <a:pt x="259" y="1524"/>
                  </a:lnTo>
                  <a:lnTo>
                    <a:pt x="201" y="1496"/>
                  </a:lnTo>
                  <a:lnTo>
                    <a:pt x="147" y="1461"/>
                  </a:lnTo>
                  <a:lnTo>
                    <a:pt x="95" y="1422"/>
                  </a:lnTo>
                  <a:lnTo>
                    <a:pt x="46" y="1377"/>
                  </a:lnTo>
                  <a:lnTo>
                    <a:pt x="28" y="1356"/>
                  </a:lnTo>
                  <a:lnTo>
                    <a:pt x="15" y="1332"/>
                  </a:lnTo>
                  <a:lnTo>
                    <a:pt x="5" y="1307"/>
                  </a:lnTo>
                  <a:lnTo>
                    <a:pt x="0" y="1281"/>
                  </a:lnTo>
                  <a:lnTo>
                    <a:pt x="0" y="1254"/>
                  </a:lnTo>
                  <a:lnTo>
                    <a:pt x="5" y="1227"/>
                  </a:lnTo>
                  <a:lnTo>
                    <a:pt x="15" y="1201"/>
                  </a:lnTo>
                  <a:lnTo>
                    <a:pt x="29" y="1177"/>
                  </a:lnTo>
                  <a:lnTo>
                    <a:pt x="46" y="1156"/>
                  </a:lnTo>
                  <a:lnTo>
                    <a:pt x="68" y="1139"/>
                  </a:lnTo>
                  <a:lnTo>
                    <a:pt x="91" y="1126"/>
                  </a:lnTo>
                  <a:lnTo>
                    <a:pt x="117" y="1116"/>
                  </a:lnTo>
                  <a:lnTo>
                    <a:pt x="143" y="1112"/>
                  </a:lnTo>
                  <a:lnTo>
                    <a:pt x="172" y="1111"/>
                  </a:lnTo>
                  <a:lnTo>
                    <a:pt x="198" y="1115"/>
                  </a:lnTo>
                  <a:lnTo>
                    <a:pt x="224" y="1125"/>
                  </a:lnTo>
                  <a:lnTo>
                    <a:pt x="241" y="1131"/>
                  </a:lnTo>
                  <a:lnTo>
                    <a:pt x="260" y="1135"/>
                  </a:lnTo>
                  <a:lnTo>
                    <a:pt x="281" y="1136"/>
                  </a:lnTo>
                  <a:lnTo>
                    <a:pt x="314" y="1134"/>
                  </a:lnTo>
                  <a:lnTo>
                    <a:pt x="350" y="1125"/>
                  </a:lnTo>
                  <a:lnTo>
                    <a:pt x="387" y="1112"/>
                  </a:lnTo>
                  <a:lnTo>
                    <a:pt x="428" y="1095"/>
                  </a:lnTo>
                  <a:lnTo>
                    <a:pt x="469" y="1072"/>
                  </a:lnTo>
                  <a:lnTo>
                    <a:pt x="512" y="1046"/>
                  </a:lnTo>
                  <a:lnTo>
                    <a:pt x="555" y="1016"/>
                  </a:lnTo>
                  <a:lnTo>
                    <a:pt x="600" y="982"/>
                  </a:lnTo>
                  <a:lnTo>
                    <a:pt x="645" y="946"/>
                  </a:lnTo>
                  <a:lnTo>
                    <a:pt x="690" y="906"/>
                  </a:lnTo>
                  <a:lnTo>
                    <a:pt x="736" y="865"/>
                  </a:lnTo>
                  <a:lnTo>
                    <a:pt x="781" y="820"/>
                  </a:lnTo>
                  <a:lnTo>
                    <a:pt x="827" y="775"/>
                  </a:lnTo>
                  <a:lnTo>
                    <a:pt x="871" y="727"/>
                  </a:lnTo>
                  <a:lnTo>
                    <a:pt x="915" y="679"/>
                  </a:lnTo>
                  <a:lnTo>
                    <a:pt x="958" y="629"/>
                  </a:lnTo>
                  <a:lnTo>
                    <a:pt x="1000" y="579"/>
                  </a:lnTo>
                  <a:lnTo>
                    <a:pt x="1041" y="529"/>
                  </a:lnTo>
                  <a:lnTo>
                    <a:pt x="941" y="429"/>
                  </a:lnTo>
                  <a:lnTo>
                    <a:pt x="923" y="408"/>
                  </a:lnTo>
                  <a:lnTo>
                    <a:pt x="908" y="383"/>
                  </a:lnTo>
                  <a:lnTo>
                    <a:pt x="900" y="356"/>
                  </a:lnTo>
                  <a:lnTo>
                    <a:pt x="895" y="327"/>
                  </a:lnTo>
                  <a:lnTo>
                    <a:pt x="896" y="299"/>
                  </a:lnTo>
                  <a:lnTo>
                    <a:pt x="903" y="270"/>
                  </a:lnTo>
                  <a:lnTo>
                    <a:pt x="914" y="244"/>
                  </a:lnTo>
                  <a:lnTo>
                    <a:pt x="930" y="220"/>
                  </a:lnTo>
                  <a:lnTo>
                    <a:pt x="950" y="200"/>
                  </a:lnTo>
                  <a:lnTo>
                    <a:pt x="973" y="183"/>
                  </a:lnTo>
                  <a:lnTo>
                    <a:pt x="999" y="171"/>
                  </a:lnTo>
                  <a:lnTo>
                    <a:pt x="1027" y="164"/>
                  </a:lnTo>
                  <a:lnTo>
                    <a:pt x="2029" y="2"/>
                  </a:lnTo>
                  <a:lnTo>
                    <a:pt x="206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1574595" y="2161662"/>
            <a:ext cx="383575" cy="383575"/>
            <a:chOff x="3346450" y="2093913"/>
            <a:chExt cx="844550" cy="844550"/>
          </a:xfrm>
          <a:solidFill>
            <a:schemeClr val="accent1"/>
          </a:solidFill>
        </p:grpSpPr>
        <p:sp>
          <p:nvSpPr>
            <p:cNvPr id="71" name="Freeform 17"/>
            <p:cNvSpPr>
              <a:spLocks noEditPoints="1"/>
            </p:cNvSpPr>
            <p:nvPr/>
          </p:nvSpPr>
          <p:spPr bwMode="auto">
            <a:xfrm>
              <a:off x="3346450" y="2093913"/>
              <a:ext cx="844550" cy="844550"/>
            </a:xfrm>
            <a:custGeom>
              <a:avLst/>
              <a:gdLst>
                <a:gd name="T0" fmla="*/ 1555 w 3724"/>
                <a:gd name="T1" fmla="*/ 369 h 3724"/>
                <a:gd name="T2" fmla="*/ 1180 w 3724"/>
                <a:gd name="T3" fmla="*/ 500 h 3724"/>
                <a:gd name="T4" fmla="*/ 857 w 3724"/>
                <a:gd name="T5" fmla="*/ 719 h 3724"/>
                <a:gd name="T6" fmla="*/ 599 w 3724"/>
                <a:gd name="T7" fmla="*/ 1011 h 3724"/>
                <a:gd name="T8" fmla="*/ 423 w 3724"/>
                <a:gd name="T9" fmla="*/ 1362 h 3724"/>
                <a:gd name="T10" fmla="*/ 342 w 3724"/>
                <a:gd name="T11" fmla="*/ 1758 h 3724"/>
                <a:gd name="T12" fmla="*/ 369 w 3724"/>
                <a:gd name="T13" fmla="*/ 2169 h 3724"/>
                <a:gd name="T14" fmla="*/ 500 w 3724"/>
                <a:gd name="T15" fmla="*/ 2544 h 3724"/>
                <a:gd name="T16" fmla="*/ 719 w 3724"/>
                <a:gd name="T17" fmla="*/ 2867 h 3724"/>
                <a:gd name="T18" fmla="*/ 1011 w 3724"/>
                <a:gd name="T19" fmla="*/ 3125 h 3724"/>
                <a:gd name="T20" fmla="*/ 1362 w 3724"/>
                <a:gd name="T21" fmla="*/ 3301 h 3724"/>
                <a:gd name="T22" fmla="*/ 1758 w 3724"/>
                <a:gd name="T23" fmla="*/ 3382 h 3724"/>
                <a:gd name="T24" fmla="*/ 2169 w 3724"/>
                <a:gd name="T25" fmla="*/ 3355 h 3724"/>
                <a:gd name="T26" fmla="*/ 2544 w 3724"/>
                <a:gd name="T27" fmla="*/ 3224 h 3724"/>
                <a:gd name="T28" fmla="*/ 2867 w 3724"/>
                <a:gd name="T29" fmla="*/ 3005 h 3724"/>
                <a:gd name="T30" fmla="*/ 3125 w 3724"/>
                <a:gd name="T31" fmla="*/ 2713 h 3724"/>
                <a:gd name="T32" fmla="*/ 3301 w 3724"/>
                <a:gd name="T33" fmla="*/ 2362 h 3724"/>
                <a:gd name="T34" fmla="*/ 3382 w 3724"/>
                <a:gd name="T35" fmla="*/ 1966 h 3724"/>
                <a:gd name="T36" fmla="*/ 3355 w 3724"/>
                <a:gd name="T37" fmla="*/ 1555 h 3724"/>
                <a:gd name="T38" fmla="*/ 3224 w 3724"/>
                <a:gd name="T39" fmla="*/ 1180 h 3724"/>
                <a:gd name="T40" fmla="*/ 3005 w 3724"/>
                <a:gd name="T41" fmla="*/ 857 h 3724"/>
                <a:gd name="T42" fmla="*/ 2713 w 3724"/>
                <a:gd name="T43" fmla="*/ 599 h 3724"/>
                <a:gd name="T44" fmla="*/ 2362 w 3724"/>
                <a:gd name="T45" fmla="*/ 423 h 3724"/>
                <a:gd name="T46" fmla="*/ 1966 w 3724"/>
                <a:gd name="T47" fmla="*/ 342 h 3724"/>
                <a:gd name="T48" fmla="*/ 2087 w 3724"/>
                <a:gd name="T49" fmla="*/ 14 h 3724"/>
                <a:gd name="T50" fmla="*/ 2511 w 3724"/>
                <a:gd name="T51" fmla="*/ 116 h 3724"/>
                <a:gd name="T52" fmla="*/ 2891 w 3724"/>
                <a:gd name="T53" fmla="*/ 311 h 3724"/>
                <a:gd name="T54" fmla="*/ 3215 w 3724"/>
                <a:gd name="T55" fmla="*/ 583 h 3724"/>
                <a:gd name="T56" fmla="*/ 3469 w 3724"/>
                <a:gd name="T57" fmla="*/ 923 h 3724"/>
                <a:gd name="T58" fmla="*/ 3642 w 3724"/>
                <a:gd name="T59" fmla="*/ 1316 h 3724"/>
                <a:gd name="T60" fmla="*/ 3721 w 3724"/>
                <a:gd name="T61" fmla="*/ 1749 h 3724"/>
                <a:gd name="T62" fmla="*/ 3694 w 3724"/>
                <a:gd name="T63" fmla="*/ 2196 h 3724"/>
                <a:gd name="T64" fmla="*/ 3567 w 3724"/>
                <a:gd name="T65" fmla="*/ 2610 h 3724"/>
                <a:gd name="T66" fmla="*/ 3352 w 3724"/>
                <a:gd name="T67" fmla="*/ 2978 h 3724"/>
                <a:gd name="T68" fmla="*/ 3060 w 3724"/>
                <a:gd name="T69" fmla="*/ 3285 h 3724"/>
                <a:gd name="T70" fmla="*/ 2707 w 3724"/>
                <a:gd name="T71" fmla="*/ 3521 h 3724"/>
                <a:gd name="T72" fmla="*/ 2303 w 3724"/>
                <a:gd name="T73" fmla="*/ 3671 h 3724"/>
                <a:gd name="T74" fmla="*/ 1862 w 3724"/>
                <a:gd name="T75" fmla="*/ 3724 h 3724"/>
                <a:gd name="T76" fmla="*/ 1421 w 3724"/>
                <a:gd name="T77" fmla="*/ 3671 h 3724"/>
                <a:gd name="T78" fmla="*/ 1017 w 3724"/>
                <a:gd name="T79" fmla="*/ 3521 h 3724"/>
                <a:gd name="T80" fmla="*/ 664 w 3724"/>
                <a:gd name="T81" fmla="*/ 3285 h 3724"/>
                <a:gd name="T82" fmla="*/ 372 w 3724"/>
                <a:gd name="T83" fmla="*/ 2978 h 3724"/>
                <a:gd name="T84" fmla="*/ 157 w 3724"/>
                <a:gd name="T85" fmla="*/ 2610 h 3724"/>
                <a:gd name="T86" fmla="*/ 30 w 3724"/>
                <a:gd name="T87" fmla="*/ 2196 h 3724"/>
                <a:gd name="T88" fmla="*/ 3 w 3724"/>
                <a:gd name="T89" fmla="*/ 1749 h 3724"/>
                <a:gd name="T90" fmla="*/ 82 w 3724"/>
                <a:gd name="T91" fmla="*/ 1316 h 3724"/>
                <a:gd name="T92" fmla="*/ 255 w 3724"/>
                <a:gd name="T93" fmla="*/ 923 h 3724"/>
                <a:gd name="T94" fmla="*/ 509 w 3724"/>
                <a:gd name="T95" fmla="*/ 583 h 3724"/>
                <a:gd name="T96" fmla="*/ 833 w 3724"/>
                <a:gd name="T97" fmla="*/ 311 h 3724"/>
                <a:gd name="T98" fmla="*/ 1213 w 3724"/>
                <a:gd name="T99" fmla="*/ 116 h 3724"/>
                <a:gd name="T100" fmla="*/ 1637 w 3724"/>
                <a:gd name="T101" fmla="*/ 14 h 3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724" h="3724">
                  <a:moveTo>
                    <a:pt x="1862" y="339"/>
                  </a:moveTo>
                  <a:lnTo>
                    <a:pt x="1758" y="342"/>
                  </a:lnTo>
                  <a:lnTo>
                    <a:pt x="1655" y="352"/>
                  </a:lnTo>
                  <a:lnTo>
                    <a:pt x="1555" y="369"/>
                  </a:lnTo>
                  <a:lnTo>
                    <a:pt x="1458" y="393"/>
                  </a:lnTo>
                  <a:lnTo>
                    <a:pt x="1362" y="423"/>
                  </a:lnTo>
                  <a:lnTo>
                    <a:pt x="1270" y="458"/>
                  </a:lnTo>
                  <a:lnTo>
                    <a:pt x="1180" y="500"/>
                  </a:lnTo>
                  <a:lnTo>
                    <a:pt x="1094" y="547"/>
                  </a:lnTo>
                  <a:lnTo>
                    <a:pt x="1011" y="599"/>
                  </a:lnTo>
                  <a:lnTo>
                    <a:pt x="932" y="657"/>
                  </a:lnTo>
                  <a:lnTo>
                    <a:pt x="857" y="719"/>
                  </a:lnTo>
                  <a:lnTo>
                    <a:pt x="785" y="785"/>
                  </a:lnTo>
                  <a:lnTo>
                    <a:pt x="719" y="857"/>
                  </a:lnTo>
                  <a:lnTo>
                    <a:pt x="657" y="932"/>
                  </a:lnTo>
                  <a:lnTo>
                    <a:pt x="599" y="1011"/>
                  </a:lnTo>
                  <a:lnTo>
                    <a:pt x="547" y="1094"/>
                  </a:lnTo>
                  <a:lnTo>
                    <a:pt x="500" y="1180"/>
                  </a:lnTo>
                  <a:lnTo>
                    <a:pt x="458" y="1270"/>
                  </a:lnTo>
                  <a:lnTo>
                    <a:pt x="423" y="1362"/>
                  </a:lnTo>
                  <a:lnTo>
                    <a:pt x="393" y="1458"/>
                  </a:lnTo>
                  <a:lnTo>
                    <a:pt x="369" y="1555"/>
                  </a:lnTo>
                  <a:lnTo>
                    <a:pt x="352" y="1655"/>
                  </a:lnTo>
                  <a:lnTo>
                    <a:pt x="342" y="1758"/>
                  </a:lnTo>
                  <a:lnTo>
                    <a:pt x="339" y="1862"/>
                  </a:lnTo>
                  <a:lnTo>
                    <a:pt x="342" y="1966"/>
                  </a:lnTo>
                  <a:lnTo>
                    <a:pt x="352" y="2069"/>
                  </a:lnTo>
                  <a:lnTo>
                    <a:pt x="369" y="2169"/>
                  </a:lnTo>
                  <a:lnTo>
                    <a:pt x="393" y="2266"/>
                  </a:lnTo>
                  <a:lnTo>
                    <a:pt x="423" y="2362"/>
                  </a:lnTo>
                  <a:lnTo>
                    <a:pt x="458" y="2454"/>
                  </a:lnTo>
                  <a:lnTo>
                    <a:pt x="500" y="2544"/>
                  </a:lnTo>
                  <a:lnTo>
                    <a:pt x="547" y="2630"/>
                  </a:lnTo>
                  <a:lnTo>
                    <a:pt x="599" y="2713"/>
                  </a:lnTo>
                  <a:lnTo>
                    <a:pt x="657" y="2792"/>
                  </a:lnTo>
                  <a:lnTo>
                    <a:pt x="719" y="2867"/>
                  </a:lnTo>
                  <a:lnTo>
                    <a:pt x="785" y="2939"/>
                  </a:lnTo>
                  <a:lnTo>
                    <a:pt x="857" y="3005"/>
                  </a:lnTo>
                  <a:lnTo>
                    <a:pt x="932" y="3067"/>
                  </a:lnTo>
                  <a:lnTo>
                    <a:pt x="1011" y="3125"/>
                  </a:lnTo>
                  <a:lnTo>
                    <a:pt x="1094" y="3177"/>
                  </a:lnTo>
                  <a:lnTo>
                    <a:pt x="1180" y="3224"/>
                  </a:lnTo>
                  <a:lnTo>
                    <a:pt x="1270" y="3266"/>
                  </a:lnTo>
                  <a:lnTo>
                    <a:pt x="1362" y="3301"/>
                  </a:lnTo>
                  <a:lnTo>
                    <a:pt x="1458" y="3331"/>
                  </a:lnTo>
                  <a:lnTo>
                    <a:pt x="1555" y="3355"/>
                  </a:lnTo>
                  <a:lnTo>
                    <a:pt x="1655" y="3372"/>
                  </a:lnTo>
                  <a:lnTo>
                    <a:pt x="1758" y="3382"/>
                  </a:lnTo>
                  <a:lnTo>
                    <a:pt x="1862" y="3385"/>
                  </a:lnTo>
                  <a:lnTo>
                    <a:pt x="1966" y="3382"/>
                  </a:lnTo>
                  <a:lnTo>
                    <a:pt x="2069" y="3372"/>
                  </a:lnTo>
                  <a:lnTo>
                    <a:pt x="2169" y="3355"/>
                  </a:lnTo>
                  <a:lnTo>
                    <a:pt x="2266" y="3331"/>
                  </a:lnTo>
                  <a:lnTo>
                    <a:pt x="2362" y="3301"/>
                  </a:lnTo>
                  <a:lnTo>
                    <a:pt x="2454" y="3266"/>
                  </a:lnTo>
                  <a:lnTo>
                    <a:pt x="2544" y="3224"/>
                  </a:lnTo>
                  <a:lnTo>
                    <a:pt x="2630" y="3177"/>
                  </a:lnTo>
                  <a:lnTo>
                    <a:pt x="2713" y="3125"/>
                  </a:lnTo>
                  <a:lnTo>
                    <a:pt x="2792" y="3067"/>
                  </a:lnTo>
                  <a:lnTo>
                    <a:pt x="2867" y="3005"/>
                  </a:lnTo>
                  <a:lnTo>
                    <a:pt x="2939" y="2939"/>
                  </a:lnTo>
                  <a:lnTo>
                    <a:pt x="3005" y="2867"/>
                  </a:lnTo>
                  <a:lnTo>
                    <a:pt x="3067" y="2792"/>
                  </a:lnTo>
                  <a:lnTo>
                    <a:pt x="3125" y="2713"/>
                  </a:lnTo>
                  <a:lnTo>
                    <a:pt x="3177" y="2630"/>
                  </a:lnTo>
                  <a:lnTo>
                    <a:pt x="3224" y="2544"/>
                  </a:lnTo>
                  <a:lnTo>
                    <a:pt x="3266" y="2454"/>
                  </a:lnTo>
                  <a:lnTo>
                    <a:pt x="3301" y="2362"/>
                  </a:lnTo>
                  <a:lnTo>
                    <a:pt x="3331" y="2266"/>
                  </a:lnTo>
                  <a:lnTo>
                    <a:pt x="3355" y="2169"/>
                  </a:lnTo>
                  <a:lnTo>
                    <a:pt x="3372" y="2069"/>
                  </a:lnTo>
                  <a:lnTo>
                    <a:pt x="3382" y="1966"/>
                  </a:lnTo>
                  <a:lnTo>
                    <a:pt x="3385" y="1862"/>
                  </a:lnTo>
                  <a:lnTo>
                    <a:pt x="3382" y="1758"/>
                  </a:lnTo>
                  <a:lnTo>
                    <a:pt x="3372" y="1655"/>
                  </a:lnTo>
                  <a:lnTo>
                    <a:pt x="3355" y="1555"/>
                  </a:lnTo>
                  <a:lnTo>
                    <a:pt x="3331" y="1458"/>
                  </a:lnTo>
                  <a:lnTo>
                    <a:pt x="3301" y="1362"/>
                  </a:lnTo>
                  <a:lnTo>
                    <a:pt x="3266" y="1270"/>
                  </a:lnTo>
                  <a:lnTo>
                    <a:pt x="3224" y="1180"/>
                  </a:lnTo>
                  <a:lnTo>
                    <a:pt x="3177" y="1094"/>
                  </a:lnTo>
                  <a:lnTo>
                    <a:pt x="3125" y="1011"/>
                  </a:lnTo>
                  <a:lnTo>
                    <a:pt x="3067" y="932"/>
                  </a:lnTo>
                  <a:lnTo>
                    <a:pt x="3005" y="857"/>
                  </a:lnTo>
                  <a:lnTo>
                    <a:pt x="2939" y="785"/>
                  </a:lnTo>
                  <a:lnTo>
                    <a:pt x="2867" y="719"/>
                  </a:lnTo>
                  <a:lnTo>
                    <a:pt x="2792" y="657"/>
                  </a:lnTo>
                  <a:lnTo>
                    <a:pt x="2713" y="599"/>
                  </a:lnTo>
                  <a:lnTo>
                    <a:pt x="2630" y="547"/>
                  </a:lnTo>
                  <a:lnTo>
                    <a:pt x="2544" y="500"/>
                  </a:lnTo>
                  <a:lnTo>
                    <a:pt x="2454" y="458"/>
                  </a:lnTo>
                  <a:lnTo>
                    <a:pt x="2362" y="423"/>
                  </a:lnTo>
                  <a:lnTo>
                    <a:pt x="2266" y="393"/>
                  </a:lnTo>
                  <a:lnTo>
                    <a:pt x="2169" y="369"/>
                  </a:lnTo>
                  <a:lnTo>
                    <a:pt x="2069" y="352"/>
                  </a:lnTo>
                  <a:lnTo>
                    <a:pt x="1966" y="342"/>
                  </a:lnTo>
                  <a:lnTo>
                    <a:pt x="1862" y="339"/>
                  </a:lnTo>
                  <a:close/>
                  <a:moveTo>
                    <a:pt x="1862" y="0"/>
                  </a:moveTo>
                  <a:lnTo>
                    <a:pt x="1975" y="3"/>
                  </a:lnTo>
                  <a:lnTo>
                    <a:pt x="2087" y="14"/>
                  </a:lnTo>
                  <a:lnTo>
                    <a:pt x="2196" y="30"/>
                  </a:lnTo>
                  <a:lnTo>
                    <a:pt x="2303" y="53"/>
                  </a:lnTo>
                  <a:lnTo>
                    <a:pt x="2408" y="82"/>
                  </a:lnTo>
                  <a:lnTo>
                    <a:pt x="2511" y="116"/>
                  </a:lnTo>
                  <a:lnTo>
                    <a:pt x="2610" y="157"/>
                  </a:lnTo>
                  <a:lnTo>
                    <a:pt x="2707" y="203"/>
                  </a:lnTo>
                  <a:lnTo>
                    <a:pt x="2801" y="255"/>
                  </a:lnTo>
                  <a:lnTo>
                    <a:pt x="2891" y="311"/>
                  </a:lnTo>
                  <a:lnTo>
                    <a:pt x="2978" y="372"/>
                  </a:lnTo>
                  <a:lnTo>
                    <a:pt x="3060" y="439"/>
                  </a:lnTo>
                  <a:lnTo>
                    <a:pt x="3141" y="509"/>
                  </a:lnTo>
                  <a:lnTo>
                    <a:pt x="3215" y="583"/>
                  </a:lnTo>
                  <a:lnTo>
                    <a:pt x="3285" y="664"/>
                  </a:lnTo>
                  <a:lnTo>
                    <a:pt x="3352" y="746"/>
                  </a:lnTo>
                  <a:lnTo>
                    <a:pt x="3413" y="833"/>
                  </a:lnTo>
                  <a:lnTo>
                    <a:pt x="3469" y="923"/>
                  </a:lnTo>
                  <a:lnTo>
                    <a:pt x="3521" y="1017"/>
                  </a:lnTo>
                  <a:lnTo>
                    <a:pt x="3567" y="1114"/>
                  </a:lnTo>
                  <a:lnTo>
                    <a:pt x="3608" y="1213"/>
                  </a:lnTo>
                  <a:lnTo>
                    <a:pt x="3642" y="1316"/>
                  </a:lnTo>
                  <a:lnTo>
                    <a:pt x="3671" y="1421"/>
                  </a:lnTo>
                  <a:lnTo>
                    <a:pt x="3694" y="1528"/>
                  </a:lnTo>
                  <a:lnTo>
                    <a:pt x="3710" y="1637"/>
                  </a:lnTo>
                  <a:lnTo>
                    <a:pt x="3721" y="1749"/>
                  </a:lnTo>
                  <a:lnTo>
                    <a:pt x="3724" y="1862"/>
                  </a:lnTo>
                  <a:lnTo>
                    <a:pt x="3721" y="1975"/>
                  </a:lnTo>
                  <a:lnTo>
                    <a:pt x="3710" y="2087"/>
                  </a:lnTo>
                  <a:lnTo>
                    <a:pt x="3694" y="2196"/>
                  </a:lnTo>
                  <a:lnTo>
                    <a:pt x="3671" y="2303"/>
                  </a:lnTo>
                  <a:lnTo>
                    <a:pt x="3642" y="2408"/>
                  </a:lnTo>
                  <a:lnTo>
                    <a:pt x="3608" y="2511"/>
                  </a:lnTo>
                  <a:lnTo>
                    <a:pt x="3567" y="2610"/>
                  </a:lnTo>
                  <a:lnTo>
                    <a:pt x="3521" y="2707"/>
                  </a:lnTo>
                  <a:lnTo>
                    <a:pt x="3469" y="2801"/>
                  </a:lnTo>
                  <a:lnTo>
                    <a:pt x="3413" y="2891"/>
                  </a:lnTo>
                  <a:lnTo>
                    <a:pt x="3352" y="2978"/>
                  </a:lnTo>
                  <a:lnTo>
                    <a:pt x="3285" y="3060"/>
                  </a:lnTo>
                  <a:lnTo>
                    <a:pt x="3215" y="3141"/>
                  </a:lnTo>
                  <a:lnTo>
                    <a:pt x="3141" y="3215"/>
                  </a:lnTo>
                  <a:lnTo>
                    <a:pt x="3060" y="3285"/>
                  </a:lnTo>
                  <a:lnTo>
                    <a:pt x="2978" y="3352"/>
                  </a:lnTo>
                  <a:lnTo>
                    <a:pt x="2891" y="3413"/>
                  </a:lnTo>
                  <a:lnTo>
                    <a:pt x="2801" y="3469"/>
                  </a:lnTo>
                  <a:lnTo>
                    <a:pt x="2707" y="3521"/>
                  </a:lnTo>
                  <a:lnTo>
                    <a:pt x="2610" y="3567"/>
                  </a:lnTo>
                  <a:lnTo>
                    <a:pt x="2511" y="3608"/>
                  </a:lnTo>
                  <a:lnTo>
                    <a:pt x="2408" y="3642"/>
                  </a:lnTo>
                  <a:lnTo>
                    <a:pt x="2303" y="3671"/>
                  </a:lnTo>
                  <a:lnTo>
                    <a:pt x="2196" y="3694"/>
                  </a:lnTo>
                  <a:lnTo>
                    <a:pt x="2087" y="3710"/>
                  </a:lnTo>
                  <a:lnTo>
                    <a:pt x="1975" y="3721"/>
                  </a:lnTo>
                  <a:lnTo>
                    <a:pt x="1862" y="3724"/>
                  </a:lnTo>
                  <a:lnTo>
                    <a:pt x="1749" y="3721"/>
                  </a:lnTo>
                  <a:lnTo>
                    <a:pt x="1637" y="3710"/>
                  </a:lnTo>
                  <a:lnTo>
                    <a:pt x="1528" y="3694"/>
                  </a:lnTo>
                  <a:lnTo>
                    <a:pt x="1421" y="3671"/>
                  </a:lnTo>
                  <a:lnTo>
                    <a:pt x="1316" y="3642"/>
                  </a:lnTo>
                  <a:lnTo>
                    <a:pt x="1213" y="3608"/>
                  </a:lnTo>
                  <a:lnTo>
                    <a:pt x="1114" y="3567"/>
                  </a:lnTo>
                  <a:lnTo>
                    <a:pt x="1017" y="3521"/>
                  </a:lnTo>
                  <a:lnTo>
                    <a:pt x="923" y="3469"/>
                  </a:lnTo>
                  <a:lnTo>
                    <a:pt x="833" y="3413"/>
                  </a:lnTo>
                  <a:lnTo>
                    <a:pt x="746" y="3352"/>
                  </a:lnTo>
                  <a:lnTo>
                    <a:pt x="664" y="3285"/>
                  </a:lnTo>
                  <a:lnTo>
                    <a:pt x="583" y="3215"/>
                  </a:lnTo>
                  <a:lnTo>
                    <a:pt x="509" y="3141"/>
                  </a:lnTo>
                  <a:lnTo>
                    <a:pt x="439" y="3060"/>
                  </a:lnTo>
                  <a:lnTo>
                    <a:pt x="372" y="2978"/>
                  </a:lnTo>
                  <a:lnTo>
                    <a:pt x="311" y="2891"/>
                  </a:lnTo>
                  <a:lnTo>
                    <a:pt x="255" y="2801"/>
                  </a:lnTo>
                  <a:lnTo>
                    <a:pt x="203" y="2707"/>
                  </a:lnTo>
                  <a:lnTo>
                    <a:pt x="157" y="2610"/>
                  </a:lnTo>
                  <a:lnTo>
                    <a:pt x="116" y="2511"/>
                  </a:lnTo>
                  <a:lnTo>
                    <a:pt x="82" y="2408"/>
                  </a:lnTo>
                  <a:lnTo>
                    <a:pt x="53" y="2303"/>
                  </a:lnTo>
                  <a:lnTo>
                    <a:pt x="30" y="2196"/>
                  </a:lnTo>
                  <a:lnTo>
                    <a:pt x="14" y="2087"/>
                  </a:lnTo>
                  <a:lnTo>
                    <a:pt x="3" y="1975"/>
                  </a:lnTo>
                  <a:lnTo>
                    <a:pt x="0" y="1862"/>
                  </a:lnTo>
                  <a:lnTo>
                    <a:pt x="3" y="1749"/>
                  </a:lnTo>
                  <a:lnTo>
                    <a:pt x="14" y="1637"/>
                  </a:lnTo>
                  <a:lnTo>
                    <a:pt x="30" y="1528"/>
                  </a:lnTo>
                  <a:lnTo>
                    <a:pt x="53" y="1421"/>
                  </a:lnTo>
                  <a:lnTo>
                    <a:pt x="82" y="1316"/>
                  </a:lnTo>
                  <a:lnTo>
                    <a:pt x="116" y="1213"/>
                  </a:lnTo>
                  <a:lnTo>
                    <a:pt x="157" y="1114"/>
                  </a:lnTo>
                  <a:lnTo>
                    <a:pt x="203" y="1017"/>
                  </a:lnTo>
                  <a:lnTo>
                    <a:pt x="255" y="923"/>
                  </a:lnTo>
                  <a:lnTo>
                    <a:pt x="311" y="833"/>
                  </a:lnTo>
                  <a:lnTo>
                    <a:pt x="372" y="746"/>
                  </a:lnTo>
                  <a:lnTo>
                    <a:pt x="439" y="664"/>
                  </a:lnTo>
                  <a:lnTo>
                    <a:pt x="509" y="583"/>
                  </a:lnTo>
                  <a:lnTo>
                    <a:pt x="583" y="509"/>
                  </a:lnTo>
                  <a:lnTo>
                    <a:pt x="664" y="439"/>
                  </a:lnTo>
                  <a:lnTo>
                    <a:pt x="746" y="372"/>
                  </a:lnTo>
                  <a:lnTo>
                    <a:pt x="833" y="311"/>
                  </a:lnTo>
                  <a:lnTo>
                    <a:pt x="923" y="255"/>
                  </a:lnTo>
                  <a:lnTo>
                    <a:pt x="1017" y="203"/>
                  </a:lnTo>
                  <a:lnTo>
                    <a:pt x="1114" y="157"/>
                  </a:lnTo>
                  <a:lnTo>
                    <a:pt x="1213" y="116"/>
                  </a:lnTo>
                  <a:lnTo>
                    <a:pt x="1316" y="82"/>
                  </a:lnTo>
                  <a:lnTo>
                    <a:pt x="1421" y="53"/>
                  </a:lnTo>
                  <a:lnTo>
                    <a:pt x="1528" y="30"/>
                  </a:lnTo>
                  <a:lnTo>
                    <a:pt x="1637" y="14"/>
                  </a:lnTo>
                  <a:lnTo>
                    <a:pt x="1749" y="3"/>
                  </a:lnTo>
                  <a:lnTo>
                    <a:pt x="186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72" name="Freeform 18"/>
            <p:cNvSpPr>
              <a:spLocks/>
            </p:cNvSpPr>
            <p:nvPr/>
          </p:nvSpPr>
          <p:spPr bwMode="auto">
            <a:xfrm>
              <a:off x="3717925" y="2273301"/>
              <a:ext cx="101600" cy="101600"/>
            </a:xfrm>
            <a:custGeom>
              <a:avLst/>
              <a:gdLst>
                <a:gd name="T0" fmla="*/ 226 w 452"/>
                <a:gd name="T1" fmla="*/ 0 h 451"/>
                <a:gd name="T2" fmla="*/ 262 w 452"/>
                <a:gd name="T3" fmla="*/ 3 h 451"/>
                <a:gd name="T4" fmla="*/ 297 w 452"/>
                <a:gd name="T5" fmla="*/ 11 h 451"/>
                <a:gd name="T6" fmla="*/ 330 w 452"/>
                <a:gd name="T7" fmla="*/ 25 h 451"/>
                <a:gd name="T8" fmla="*/ 359 w 452"/>
                <a:gd name="T9" fmla="*/ 44 h 451"/>
                <a:gd name="T10" fmla="*/ 385 w 452"/>
                <a:gd name="T11" fmla="*/ 67 h 451"/>
                <a:gd name="T12" fmla="*/ 408 w 452"/>
                <a:gd name="T13" fmla="*/ 92 h 451"/>
                <a:gd name="T14" fmla="*/ 427 w 452"/>
                <a:gd name="T15" fmla="*/ 122 h 451"/>
                <a:gd name="T16" fmla="*/ 440 w 452"/>
                <a:gd name="T17" fmla="*/ 155 h 451"/>
                <a:gd name="T18" fmla="*/ 448 w 452"/>
                <a:gd name="T19" fmla="*/ 190 h 451"/>
                <a:gd name="T20" fmla="*/ 452 w 452"/>
                <a:gd name="T21" fmla="*/ 226 h 451"/>
                <a:gd name="T22" fmla="*/ 448 w 452"/>
                <a:gd name="T23" fmla="*/ 262 h 451"/>
                <a:gd name="T24" fmla="*/ 440 w 452"/>
                <a:gd name="T25" fmla="*/ 297 h 451"/>
                <a:gd name="T26" fmla="*/ 427 w 452"/>
                <a:gd name="T27" fmla="*/ 329 h 451"/>
                <a:gd name="T28" fmla="*/ 408 w 452"/>
                <a:gd name="T29" fmla="*/ 359 h 451"/>
                <a:gd name="T30" fmla="*/ 385 w 452"/>
                <a:gd name="T31" fmla="*/ 385 h 451"/>
                <a:gd name="T32" fmla="*/ 359 w 452"/>
                <a:gd name="T33" fmla="*/ 407 h 451"/>
                <a:gd name="T34" fmla="*/ 330 w 452"/>
                <a:gd name="T35" fmla="*/ 427 h 451"/>
                <a:gd name="T36" fmla="*/ 297 w 452"/>
                <a:gd name="T37" fmla="*/ 440 h 451"/>
                <a:gd name="T38" fmla="*/ 262 w 452"/>
                <a:gd name="T39" fmla="*/ 448 h 451"/>
                <a:gd name="T40" fmla="*/ 226 w 452"/>
                <a:gd name="T41" fmla="*/ 451 h 451"/>
                <a:gd name="T42" fmla="*/ 190 w 452"/>
                <a:gd name="T43" fmla="*/ 448 h 451"/>
                <a:gd name="T44" fmla="*/ 155 w 452"/>
                <a:gd name="T45" fmla="*/ 440 h 451"/>
                <a:gd name="T46" fmla="*/ 122 w 452"/>
                <a:gd name="T47" fmla="*/ 427 h 451"/>
                <a:gd name="T48" fmla="*/ 93 w 452"/>
                <a:gd name="T49" fmla="*/ 407 h 451"/>
                <a:gd name="T50" fmla="*/ 67 w 452"/>
                <a:gd name="T51" fmla="*/ 385 h 451"/>
                <a:gd name="T52" fmla="*/ 44 w 452"/>
                <a:gd name="T53" fmla="*/ 359 h 451"/>
                <a:gd name="T54" fmla="*/ 25 w 452"/>
                <a:gd name="T55" fmla="*/ 329 h 451"/>
                <a:gd name="T56" fmla="*/ 12 w 452"/>
                <a:gd name="T57" fmla="*/ 297 h 451"/>
                <a:gd name="T58" fmla="*/ 4 w 452"/>
                <a:gd name="T59" fmla="*/ 262 h 451"/>
                <a:gd name="T60" fmla="*/ 0 w 452"/>
                <a:gd name="T61" fmla="*/ 226 h 451"/>
                <a:gd name="T62" fmla="*/ 4 w 452"/>
                <a:gd name="T63" fmla="*/ 190 h 451"/>
                <a:gd name="T64" fmla="*/ 12 w 452"/>
                <a:gd name="T65" fmla="*/ 155 h 451"/>
                <a:gd name="T66" fmla="*/ 25 w 452"/>
                <a:gd name="T67" fmla="*/ 122 h 451"/>
                <a:gd name="T68" fmla="*/ 44 w 452"/>
                <a:gd name="T69" fmla="*/ 92 h 451"/>
                <a:gd name="T70" fmla="*/ 67 w 452"/>
                <a:gd name="T71" fmla="*/ 67 h 451"/>
                <a:gd name="T72" fmla="*/ 93 w 452"/>
                <a:gd name="T73" fmla="*/ 44 h 451"/>
                <a:gd name="T74" fmla="*/ 122 w 452"/>
                <a:gd name="T75" fmla="*/ 25 h 451"/>
                <a:gd name="T76" fmla="*/ 155 w 452"/>
                <a:gd name="T77" fmla="*/ 11 h 451"/>
                <a:gd name="T78" fmla="*/ 190 w 452"/>
                <a:gd name="T79" fmla="*/ 3 h 451"/>
                <a:gd name="T80" fmla="*/ 226 w 452"/>
                <a:gd name="T81" fmla="*/ 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52" h="451">
                  <a:moveTo>
                    <a:pt x="226" y="0"/>
                  </a:moveTo>
                  <a:lnTo>
                    <a:pt x="262" y="3"/>
                  </a:lnTo>
                  <a:lnTo>
                    <a:pt x="297" y="11"/>
                  </a:lnTo>
                  <a:lnTo>
                    <a:pt x="330" y="25"/>
                  </a:lnTo>
                  <a:lnTo>
                    <a:pt x="359" y="44"/>
                  </a:lnTo>
                  <a:lnTo>
                    <a:pt x="385" y="67"/>
                  </a:lnTo>
                  <a:lnTo>
                    <a:pt x="408" y="92"/>
                  </a:lnTo>
                  <a:lnTo>
                    <a:pt x="427" y="122"/>
                  </a:lnTo>
                  <a:lnTo>
                    <a:pt x="440" y="155"/>
                  </a:lnTo>
                  <a:lnTo>
                    <a:pt x="448" y="190"/>
                  </a:lnTo>
                  <a:lnTo>
                    <a:pt x="452" y="226"/>
                  </a:lnTo>
                  <a:lnTo>
                    <a:pt x="448" y="262"/>
                  </a:lnTo>
                  <a:lnTo>
                    <a:pt x="440" y="297"/>
                  </a:lnTo>
                  <a:lnTo>
                    <a:pt x="427" y="329"/>
                  </a:lnTo>
                  <a:lnTo>
                    <a:pt x="408" y="359"/>
                  </a:lnTo>
                  <a:lnTo>
                    <a:pt x="385" y="385"/>
                  </a:lnTo>
                  <a:lnTo>
                    <a:pt x="359" y="407"/>
                  </a:lnTo>
                  <a:lnTo>
                    <a:pt x="330" y="427"/>
                  </a:lnTo>
                  <a:lnTo>
                    <a:pt x="297" y="440"/>
                  </a:lnTo>
                  <a:lnTo>
                    <a:pt x="262" y="448"/>
                  </a:lnTo>
                  <a:lnTo>
                    <a:pt x="226" y="451"/>
                  </a:lnTo>
                  <a:lnTo>
                    <a:pt x="190" y="448"/>
                  </a:lnTo>
                  <a:lnTo>
                    <a:pt x="155" y="440"/>
                  </a:lnTo>
                  <a:lnTo>
                    <a:pt x="122" y="427"/>
                  </a:lnTo>
                  <a:lnTo>
                    <a:pt x="93" y="407"/>
                  </a:lnTo>
                  <a:lnTo>
                    <a:pt x="67" y="385"/>
                  </a:lnTo>
                  <a:lnTo>
                    <a:pt x="44" y="359"/>
                  </a:lnTo>
                  <a:lnTo>
                    <a:pt x="25" y="329"/>
                  </a:lnTo>
                  <a:lnTo>
                    <a:pt x="12" y="297"/>
                  </a:lnTo>
                  <a:lnTo>
                    <a:pt x="4" y="262"/>
                  </a:lnTo>
                  <a:lnTo>
                    <a:pt x="0" y="226"/>
                  </a:lnTo>
                  <a:lnTo>
                    <a:pt x="4" y="190"/>
                  </a:lnTo>
                  <a:lnTo>
                    <a:pt x="12" y="155"/>
                  </a:lnTo>
                  <a:lnTo>
                    <a:pt x="25" y="122"/>
                  </a:lnTo>
                  <a:lnTo>
                    <a:pt x="44" y="92"/>
                  </a:lnTo>
                  <a:lnTo>
                    <a:pt x="67" y="67"/>
                  </a:lnTo>
                  <a:lnTo>
                    <a:pt x="93" y="44"/>
                  </a:lnTo>
                  <a:lnTo>
                    <a:pt x="122" y="25"/>
                  </a:lnTo>
                  <a:lnTo>
                    <a:pt x="155" y="11"/>
                  </a:lnTo>
                  <a:lnTo>
                    <a:pt x="190" y="3"/>
                  </a:lnTo>
                  <a:lnTo>
                    <a:pt x="22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73" name="Freeform 19"/>
            <p:cNvSpPr>
              <a:spLocks/>
            </p:cNvSpPr>
            <p:nvPr/>
          </p:nvSpPr>
          <p:spPr bwMode="auto">
            <a:xfrm>
              <a:off x="3730625" y="2452688"/>
              <a:ext cx="76200" cy="306388"/>
            </a:xfrm>
            <a:custGeom>
              <a:avLst/>
              <a:gdLst>
                <a:gd name="T0" fmla="*/ 169 w 338"/>
                <a:gd name="T1" fmla="*/ 0 h 1354"/>
                <a:gd name="T2" fmla="*/ 203 w 338"/>
                <a:gd name="T3" fmla="*/ 3 h 1354"/>
                <a:gd name="T4" fmla="*/ 234 w 338"/>
                <a:gd name="T5" fmla="*/ 13 h 1354"/>
                <a:gd name="T6" fmla="*/ 264 w 338"/>
                <a:gd name="T7" fmla="*/ 29 h 1354"/>
                <a:gd name="T8" fmla="*/ 289 w 338"/>
                <a:gd name="T9" fmla="*/ 50 h 1354"/>
                <a:gd name="T10" fmla="*/ 309 w 338"/>
                <a:gd name="T11" fmla="*/ 74 h 1354"/>
                <a:gd name="T12" fmla="*/ 325 w 338"/>
                <a:gd name="T13" fmla="*/ 104 h 1354"/>
                <a:gd name="T14" fmla="*/ 335 w 338"/>
                <a:gd name="T15" fmla="*/ 135 h 1354"/>
                <a:gd name="T16" fmla="*/ 338 w 338"/>
                <a:gd name="T17" fmla="*/ 169 h 1354"/>
                <a:gd name="T18" fmla="*/ 338 w 338"/>
                <a:gd name="T19" fmla="*/ 1185 h 1354"/>
                <a:gd name="T20" fmla="*/ 335 w 338"/>
                <a:gd name="T21" fmla="*/ 1219 h 1354"/>
                <a:gd name="T22" fmla="*/ 325 w 338"/>
                <a:gd name="T23" fmla="*/ 1250 h 1354"/>
                <a:gd name="T24" fmla="*/ 309 w 338"/>
                <a:gd name="T25" fmla="*/ 1280 h 1354"/>
                <a:gd name="T26" fmla="*/ 289 w 338"/>
                <a:gd name="T27" fmla="*/ 1304 h 1354"/>
                <a:gd name="T28" fmla="*/ 264 w 338"/>
                <a:gd name="T29" fmla="*/ 1325 h 1354"/>
                <a:gd name="T30" fmla="*/ 234 w 338"/>
                <a:gd name="T31" fmla="*/ 1341 h 1354"/>
                <a:gd name="T32" fmla="*/ 203 w 338"/>
                <a:gd name="T33" fmla="*/ 1351 h 1354"/>
                <a:gd name="T34" fmla="*/ 169 w 338"/>
                <a:gd name="T35" fmla="*/ 1354 h 1354"/>
                <a:gd name="T36" fmla="*/ 135 w 338"/>
                <a:gd name="T37" fmla="*/ 1351 h 1354"/>
                <a:gd name="T38" fmla="*/ 104 w 338"/>
                <a:gd name="T39" fmla="*/ 1341 h 1354"/>
                <a:gd name="T40" fmla="*/ 74 w 338"/>
                <a:gd name="T41" fmla="*/ 1325 h 1354"/>
                <a:gd name="T42" fmla="*/ 49 w 338"/>
                <a:gd name="T43" fmla="*/ 1304 h 1354"/>
                <a:gd name="T44" fmla="*/ 29 w 338"/>
                <a:gd name="T45" fmla="*/ 1280 h 1354"/>
                <a:gd name="T46" fmla="*/ 13 w 338"/>
                <a:gd name="T47" fmla="*/ 1250 h 1354"/>
                <a:gd name="T48" fmla="*/ 3 w 338"/>
                <a:gd name="T49" fmla="*/ 1219 h 1354"/>
                <a:gd name="T50" fmla="*/ 0 w 338"/>
                <a:gd name="T51" fmla="*/ 1185 h 1354"/>
                <a:gd name="T52" fmla="*/ 0 w 338"/>
                <a:gd name="T53" fmla="*/ 169 h 1354"/>
                <a:gd name="T54" fmla="*/ 3 w 338"/>
                <a:gd name="T55" fmla="*/ 135 h 1354"/>
                <a:gd name="T56" fmla="*/ 13 w 338"/>
                <a:gd name="T57" fmla="*/ 104 h 1354"/>
                <a:gd name="T58" fmla="*/ 29 w 338"/>
                <a:gd name="T59" fmla="*/ 74 h 1354"/>
                <a:gd name="T60" fmla="*/ 49 w 338"/>
                <a:gd name="T61" fmla="*/ 50 h 1354"/>
                <a:gd name="T62" fmla="*/ 74 w 338"/>
                <a:gd name="T63" fmla="*/ 29 h 1354"/>
                <a:gd name="T64" fmla="*/ 104 w 338"/>
                <a:gd name="T65" fmla="*/ 13 h 1354"/>
                <a:gd name="T66" fmla="*/ 135 w 338"/>
                <a:gd name="T67" fmla="*/ 3 h 1354"/>
                <a:gd name="T68" fmla="*/ 169 w 338"/>
                <a:gd name="T69" fmla="*/ 0 h 1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38" h="1354">
                  <a:moveTo>
                    <a:pt x="169" y="0"/>
                  </a:moveTo>
                  <a:lnTo>
                    <a:pt x="203" y="3"/>
                  </a:lnTo>
                  <a:lnTo>
                    <a:pt x="234" y="13"/>
                  </a:lnTo>
                  <a:lnTo>
                    <a:pt x="264" y="29"/>
                  </a:lnTo>
                  <a:lnTo>
                    <a:pt x="289" y="50"/>
                  </a:lnTo>
                  <a:lnTo>
                    <a:pt x="309" y="74"/>
                  </a:lnTo>
                  <a:lnTo>
                    <a:pt x="325" y="104"/>
                  </a:lnTo>
                  <a:lnTo>
                    <a:pt x="335" y="135"/>
                  </a:lnTo>
                  <a:lnTo>
                    <a:pt x="338" y="169"/>
                  </a:lnTo>
                  <a:lnTo>
                    <a:pt x="338" y="1185"/>
                  </a:lnTo>
                  <a:lnTo>
                    <a:pt x="335" y="1219"/>
                  </a:lnTo>
                  <a:lnTo>
                    <a:pt x="325" y="1250"/>
                  </a:lnTo>
                  <a:lnTo>
                    <a:pt x="309" y="1280"/>
                  </a:lnTo>
                  <a:lnTo>
                    <a:pt x="289" y="1304"/>
                  </a:lnTo>
                  <a:lnTo>
                    <a:pt x="264" y="1325"/>
                  </a:lnTo>
                  <a:lnTo>
                    <a:pt x="234" y="1341"/>
                  </a:lnTo>
                  <a:lnTo>
                    <a:pt x="203" y="1351"/>
                  </a:lnTo>
                  <a:lnTo>
                    <a:pt x="169" y="1354"/>
                  </a:lnTo>
                  <a:lnTo>
                    <a:pt x="135" y="1351"/>
                  </a:lnTo>
                  <a:lnTo>
                    <a:pt x="104" y="1341"/>
                  </a:lnTo>
                  <a:lnTo>
                    <a:pt x="74" y="1325"/>
                  </a:lnTo>
                  <a:lnTo>
                    <a:pt x="49" y="1304"/>
                  </a:lnTo>
                  <a:lnTo>
                    <a:pt x="29" y="1280"/>
                  </a:lnTo>
                  <a:lnTo>
                    <a:pt x="13" y="1250"/>
                  </a:lnTo>
                  <a:lnTo>
                    <a:pt x="3" y="1219"/>
                  </a:lnTo>
                  <a:lnTo>
                    <a:pt x="0" y="1185"/>
                  </a:lnTo>
                  <a:lnTo>
                    <a:pt x="0" y="169"/>
                  </a:lnTo>
                  <a:lnTo>
                    <a:pt x="3" y="135"/>
                  </a:lnTo>
                  <a:lnTo>
                    <a:pt x="13" y="104"/>
                  </a:lnTo>
                  <a:lnTo>
                    <a:pt x="29" y="74"/>
                  </a:lnTo>
                  <a:lnTo>
                    <a:pt x="49" y="50"/>
                  </a:lnTo>
                  <a:lnTo>
                    <a:pt x="74" y="29"/>
                  </a:lnTo>
                  <a:lnTo>
                    <a:pt x="104" y="13"/>
                  </a:lnTo>
                  <a:lnTo>
                    <a:pt x="135" y="3"/>
                  </a:lnTo>
                  <a:lnTo>
                    <a:pt x="16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4407945" y="3912698"/>
            <a:ext cx="328110" cy="371300"/>
            <a:chOff x="3589338" y="3671888"/>
            <a:chExt cx="808037" cy="914401"/>
          </a:xfrm>
          <a:solidFill>
            <a:srgbClr val="0070C0"/>
          </a:solidFill>
        </p:grpSpPr>
        <p:sp>
          <p:nvSpPr>
            <p:cNvPr id="75" name="Freeform 24"/>
            <p:cNvSpPr>
              <a:spLocks/>
            </p:cNvSpPr>
            <p:nvPr/>
          </p:nvSpPr>
          <p:spPr bwMode="auto">
            <a:xfrm>
              <a:off x="3921125" y="3679826"/>
              <a:ext cx="465137" cy="463550"/>
            </a:xfrm>
            <a:custGeom>
              <a:avLst/>
              <a:gdLst>
                <a:gd name="T0" fmla="*/ 202 w 1755"/>
                <a:gd name="T1" fmla="*/ 0 h 1753"/>
                <a:gd name="T2" fmla="*/ 234 w 1755"/>
                <a:gd name="T3" fmla="*/ 3 h 1753"/>
                <a:gd name="T4" fmla="*/ 264 w 1755"/>
                <a:gd name="T5" fmla="*/ 10 h 1753"/>
                <a:gd name="T6" fmla="*/ 294 w 1755"/>
                <a:gd name="T7" fmla="*/ 22 h 1753"/>
                <a:gd name="T8" fmla="*/ 321 w 1755"/>
                <a:gd name="T9" fmla="*/ 38 h 1753"/>
                <a:gd name="T10" fmla="*/ 346 w 1755"/>
                <a:gd name="T11" fmla="*/ 60 h 1753"/>
                <a:gd name="T12" fmla="*/ 1696 w 1755"/>
                <a:gd name="T13" fmla="*/ 1408 h 1753"/>
                <a:gd name="T14" fmla="*/ 1717 w 1755"/>
                <a:gd name="T15" fmla="*/ 1433 h 1753"/>
                <a:gd name="T16" fmla="*/ 1734 w 1755"/>
                <a:gd name="T17" fmla="*/ 1460 h 1753"/>
                <a:gd name="T18" fmla="*/ 1746 w 1755"/>
                <a:gd name="T19" fmla="*/ 1489 h 1753"/>
                <a:gd name="T20" fmla="*/ 1753 w 1755"/>
                <a:gd name="T21" fmla="*/ 1520 h 1753"/>
                <a:gd name="T22" fmla="*/ 1755 w 1755"/>
                <a:gd name="T23" fmla="*/ 1551 h 1753"/>
                <a:gd name="T24" fmla="*/ 1753 w 1755"/>
                <a:gd name="T25" fmla="*/ 1582 h 1753"/>
                <a:gd name="T26" fmla="*/ 1746 w 1755"/>
                <a:gd name="T27" fmla="*/ 1612 h 1753"/>
                <a:gd name="T28" fmla="*/ 1734 w 1755"/>
                <a:gd name="T29" fmla="*/ 1641 h 1753"/>
                <a:gd name="T30" fmla="*/ 1717 w 1755"/>
                <a:gd name="T31" fmla="*/ 1670 h 1753"/>
                <a:gd name="T32" fmla="*/ 1696 w 1755"/>
                <a:gd name="T33" fmla="*/ 1695 h 1753"/>
                <a:gd name="T34" fmla="*/ 1671 w 1755"/>
                <a:gd name="T35" fmla="*/ 1716 h 1753"/>
                <a:gd name="T36" fmla="*/ 1643 w 1755"/>
                <a:gd name="T37" fmla="*/ 1732 h 1753"/>
                <a:gd name="T38" fmla="*/ 1613 w 1755"/>
                <a:gd name="T39" fmla="*/ 1744 h 1753"/>
                <a:gd name="T40" fmla="*/ 1583 w 1755"/>
                <a:gd name="T41" fmla="*/ 1751 h 1753"/>
                <a:gd name="T42" fmla="*/ 1553 w 1755"/>
                <a:gd name="T43" fmla="*/ 1753 h 1753"/>
                <a:gd name="T44" fmla="*/ 1521 w 1755"/>
                <a:gd name="T45" fmla="*/ 1751 h 1753"/>
                <a:gd name="T46" fmla="*/ 1491 w 1755"/>
                <a:gd name="T47" fmla="*/ 1744 h 1753"/>
                <a:gd name="T48" fmla="*/ 1461 w 1755"/>
                <a:gd name="T49" fmla="*/ 1732 h 1753"/>
                <a:gd name="T50" fmla="*/ 1434 w 1755"/>
                <a:gd name="T51" fmla="*/ 1716 h 1753"/>
                <a:gd name="T52" fmla="*/ 1409 w 1755"/>
                <a:gd name="T53" fmla="*/ 1695 h 1753"/>
                <a:gd name="T54" fmla="*/ 60 w 1755"/>
                <a:gd name="T55" fmla="*/ 346 h 1753"/>
                <a:gd name="T56" fmla="*/ 39 w 1755"/>
                <a:gd name="T57" fmla="*/ 321 h 1753"/>
                <a:gd name="T58" fmla="*/ 22 w 1755"/>
                <a:gd name="T59" fmla="*/ 293 h 1753"/>
                <a:gd name="T60" fmla="*/ 9 w 1755"/>
                <a:gd name="T61" fmla="*/ 264 h 1753"/>
                <a:gd name="T62" fmla="*/ 3 w 1755"/>
                <a:gd name="T63" fmla="*/ 234 h 1753"/>
                <a:gd name="T64" fmla="*/ 0 w 1755"/>
                <a:gd name="T65" fmla="*/ 203 h 1753"/>
                <a:gd name="T66" fmla="*/ 3 w 1755"/>
                <a:gd name="T67" fmla="*/ 172 h 1753"/>
                <a:gd name="T68" fmla="*/ 9 w 1755"/>
                <a:gd name="T69" fmla="*/ 142 h 1753"/>
                <a:gd name="T70" fmla="*/ 22 w 1755"/>
                <a:gd name="T71" fmla="*/ 112 h 1753"/>
                <a:gd name="T72" fmla="*/ 39 w 1755"/>
                <a:gd name="T73" fmla="*/ 85 h 1753"/>
                <a:gd name="T74" fmla="*/ 60 w 1755"/>
                <a:gd name="T75" fmla="*/ 60 h 1753"/>
                <a:gd name="T76" fmla="*/ 85 w 1755"/>
                <a:gd name="T77" fmla="*/ 39 h 1753"/>
                <a:gd name="T78" fmla="*/ 112 w 1755"/>
                <a:gd name="T79" fmla="*/ 22 h 1753"/>
                <a:gd name="T80" fmla="*/ 142 w 1755"/>
                <a:gd name="T81" fmla="*/ 11 h 1753"/>
                <a:gd name="T82" fmla="*/ 172 w 1755"/>
                <a:gd name="T83" fmla="*/ 3 h 1753"/>
                <a:gd name="T84" fmla="*/ 202 w 1755"/>
                <a:gd name="T85" fmla="*/ 0 h 1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55" h="1753">
                  <a:moveTo>
                    <a:pt x="202" y="0"/>
                  </a:moveTo>
                  <a:lnTo>
                    <a:pt x="234" y="3"/>
                  </a:lnTo>
                  <a:lnTo>
                    <a:pt x="264" y="10"/>
                  </a:lnTo>
                  <a:lnTo>
                    <a:pt x="294" y="22"/>
                  </a:lnTo>
                  <a:lnTo>
                    <a:pt x="321" y="38"/>
                  </a:lnTo>
                  <a:lnTo>
                    <a:pt x="346" y="60"/>
                  </a:lnTo>
                  <a:lnTo>
                    <a:pt x="1696" y="1408"/>
                  </a:lnTo>
                  <a:lnTo>
                    <a:pt x="1717" y="1433"/>
                  </a:lnTo>
                  <a:lnTo>
                    <a:pt x="1734" y="1460"/>
                  </a:lnTo>
                  <a:lnTo>
                    <a:pt x="1746" y="1489"/>
                  </a:lnTo>
                  <a:lnTo>
                    <a:pt x="1753" y="1520"/>
                  </a:lnTo>
                  <a:lnTo>
                    <a:pt x="1755" y="1551"/>
                  </a:lnTo>
                  <a:lnTo>
                    <a:pt x="1753" y="1582"/>
                  </a:lnTo>
                  <a:lnTo>
                    <a:pt x="1746" y="1612"/>
                  </a:lnTo>
                  <a:lnTo>
                    <a:pt x="1734" y="1641"/>
                  </a:lnTo>
                  <a:lnTo>
                    <a:pt x="1717" y="1670"/>
                  </a:lnTo>
                  <a:lnTo>
                    <a:pt x="1696" y="1695"/>
                  </a:lnTo>
                  <a:lnTo>
                    <a:pt x="1671" y="1716"/>
                  </a:lnTo>
                  <a:lnTo>
                    <a:pt x="1643" y="1732"/>
                  </a:lnTo>
                  <a:lnTo>
                    <a:pt x="1613" y="1744"/>
                  </a:lnTo>
                  <a:lnTo>
                    <a:pt x="1583" y="1751"/>
                  </a:lnTo>
                  <a:lnTo>
                    <a:pt x="1553" y="1753"/>
                  </a:lnTo>
                  <a:lnTo>
                    <a:pt x="1521" y="1751"/>
                  </a:lnTo>
                  <a:lnTo>
                    <a:pt x="1491" y="1744"/>
                  </a:lnTo>
                  <a:lnTo>
                    <a:pt x="1461" y="1732"/>
                  </a:lnTo>
                  <a:lnTo>
                    <a:pt x="1434" y="1716"/>
                  </a:lnTo>
                  <a:lnTo>
                    <a:pt x="1409" y="1695"/>
                  </a:lnTo>
                  <a:lnTo>
                    <a:pt x="60" y="346"/>
                  </a:lnTo>
                  <a:lnTo>
                    <a:pt x="39" y="321"/>
                  </a:lnTo>
                  <a:lnTo>
                    <a:pt x="22" y="293"/>
                  </a:lnTo>
                  <a:lnTo>
                    <a:pt x="9" y="264"/>
                  </a:lnTo>
                  <a:lnTo>
                    <a:pt x="3" y="234"/>
                  </a:lnTo>
                  <a:lnTo>
                    <a:pt x="0" y="203"/>
                  </a:lnTo>
                  <a:lnTo>
                    <a:pt x="3" y="172"/>
                  </a:lnTo>
                  <a:lnTo>
                    <a:pt x="9" y="142"/>
                  </a:lnTo>
                  <a:lnTo>
                    <a:pt x="22" y="112"/>
                  </a:lnTo>
                  <a:lnTo>
                    <a:pt x="39" y="85"/>
                  </a:lnTo>
                  <a:lnTo>
                    <a:pt x="60" y="60"/>
                  </a:lnTo>
                  <a:lnTo>
                    <a:pt x="85" y="39"/>
                  </a:lnTo>
                  <a:lnTo>
                    <a:pt x="112" y="22"/>
                  </a:lnTo>
                  <a:lnTo>
                    <a:pt x="142" y="11"/>
                  </a:lnTo>
                  <a:lnTo>
                    <a:pt x="172" y="3"/>
                  </a:lnTo>
                  <a:lnTo>
                    <a:pt x="20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bg1"/>
                </a:solidFill>
              </a:endParaRPr>
            </a:p>
          </p:txBody>
        </p:sp>
        <p:sp>
          <p:nvSpPr>
            <p:cNvPr id="76" name="Freeform 25"/>
            <p:cNvSpPr>
              <a:spLocks/>
            </p:cNvSpPr>
            <p:nvPr/>
          </p:nvSpPr>
          <p:spPr bwMode="auto">
            <a:xfrm>
              <a:off x="3781425" y="3819526"/>
              <a:ext cx="463550" cy="465138"/>
            </a:xfrm>
            <a:custGeom>
              <a:avLst/>
              <a:gdLst>
                <a:gd name="T0" fmla="*/ 491 w 1754"/>
                <a:gd name="T1" fmla="*/ 0 h 1758"/>
                <a:gd name="T2" fmla="*/ 1754 w 1754"/>
                <a:gd name="T3" fmla="*/ 1262 h 1758"/>
                <a:gd name="T4" fmla="*/ 1704 w 1754"/>
                <a:gd name="T5" fmla="*/ 1273 h 1758"/>
                <a:gd name="T6" fmla="*/ 1597 w 1754"/>
                <a:gd name="T7" fmla="*/ 1297 h 1758"/>
                <a:gd name="T8" fmla="*/ 1492 w 1754"/>
                <a:gd name="T9" fmla="*/ 1328 h 1758"/>
                <a:gd name="T10" fmla="*/ 1389 w 1754"/>
                <a:gd name="T11" fmla="*/ 1364 h 1758"/>
                <a:gd name="T12" fmla="*/ 1288 w 1754"/>
                <a:gd name="T13" fmla="*/ 1407 h 1758"/>
                <a:gd name="T14" fmla="*/ 1188 w 1754"/>
                <a:gd name="T15" fmla="*/ 1454 h 1758"/>
                <a:gd name="T16" fmla="*/ 1092 w 1754"/>
                <a:gd name="T17" fmla="*/ 1505 h 1758"/>
                <a:gd name="T18" fmla="*/ 999 w 1754"/>
                <a:gd name="T19" fmla="*/ 1563 h 1758"/>
                <a:gd name="T20" fmla="*/ 907 w 1754"/>
                <a:gd name="T21" fmla="*/ 1624 h 1758"/>
                <a:gd name="T22" fmla="*/ 819 w 1754"/>
                <a:gd name="T23" fmla="*/ 1688 h 1758"/>
                <a:gd name="T24" fmla="*/ 735 w 1754"/>
                <a:gd name="T25" fmla="*/ 1758 h 1758"/>
                <a:gd name="T26" fmla="*/ 0 w 1754"/>
                <a:gd name="T27" fmla="*/ 1023 h 1758"/>
                <a:gd name="T28" fmla="*/ 70 w 1754"/>
                <a:gd name="T29" fmla="*/ 940 h 1758"/>
                <a:gd name="T30" fmla="*/ 135 w 1754"/>
                <a:gd name="T31" fmla="*/ 852 h 1758"/>
                <a:gd name="T32" fmla="*/ 194 w 1754"/>
                <a:gd name="T33" fmla="*/ 760 h 1758"/>
                <a:gd name="T34" fmla="*/ 251 w 1754"/>
                <a:gd name="T35" fmla="*/ 665 h 1758"/>
                <a:gd name="T36" fmla="*/ 302 w 1754"/>
                <a:gd name="T37" fmla="*/ 569 h 1758"/>
                <a:gd name="T38" fmla="*/ 349 w 1754"/>
                <a:gd name="T39" fmla="*/ 468 h 1758"/>
                <a:gd name="T40" fmla="*/ 390 w 1754"/>
                <a:gd name="T41" fmla="*/ 367 h 1758"/>
                <a:gd name="T42" fmla="*/ 426 w 1754"/>
                <a:gd name="T43" fmla="*/ 263 h 1758"/>
                <a:gd name="T44" fmla="*/ 457 w 1754"/>
                <a:gd name="T45" fmla="*/ 158 h 1758"/>
                <a:gd name="T46" fmla="*/ 482 w 1754"/>
                <a:gd name="T47" fmla="*/ 52 h 1758"/>
                <a:gd name="T48" fmla="*/ 491 w 1754"/>
                <a:gd name="T49" fmla="*/ 0 h 1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54" h="1758">
                  <a:moveTo>
                    <a:pt x="491" y="0"/>
                  </a:moveTo>
                  <a:lnTo>
                    <a:pt x="1754" y="1262"/>
                  </a:lnTo>
                  <a:lnTo>
                    <a:pt x="1704" y="1273"/>
                  </a:lnTo>
                  <a:lnTo>
                    <a:pt x="1597" y="1297"/>
                  </a:lnTo>
                  <a:lnTo>
                    <a:pt x="1492" y="1328"/>
                  </a:lnTo>
                  <a:lnTo>
                    <a:pt x="1389" y="1364"/>
                  </a:lnTo>
                  <a:lnTo>
                    <a:pt x="1288" y="1407"/>
                  </a:lnTo>
                  <a:lnTo>
                    <a:pt x="1188" y="1454"/>
                  </a:lnTo>
                  <a:lnTo>
                    <a:pt x="1092" y="1505"/>
                  </a:lnTo>
                  <a:lnTo>
                    <a:pt x="999" y="1563"/>
                  </a:lnTo>
                  <a:lnTo>
                    <a:pt x="907" y="1624"/>
                  </a:lnTo>
                  <a:lnTo>
                    <a:pt x="819" y="1688"/>
                  </a:lnTo>
                  <a:lnTo>
                    <a:pt x="735" y="1758"/>
                  </a:lnTo>
                  <a:lnTo>
                    <a:pt x="0" y="1023"/>
                  </a:lnTo>
                  <a:lnTo>
                    <a:pt x="70" y="940"/>
                  </a:lnTo>
                  <a:lnTo>
                    <a:pt x="135" y="852"/>
                  </a:lnTo>
                  <a:lnTo>
                    <a:pt x="194" y="760"/>
                  </a:lnTo>
                  <a:lnTo>
                    <a:pt x="251" y="665"/>
                  </a:lnTo>
                  <a:lnTo>
                    <a:pt x="302" y="569"/>
                  </a:lnTo>
                  <a:lnTo>
                    <a:pt x="349" y="468"/>
                  </a:lnTo>
                  <a:lnTo>
                    <a:pt x="390" y="367"/>
                  </a:lnTo>
                  <a:lnTo>
                    <a:pt x="426" y="263"/>
                  </a:lnTo>
                  <a:lnTo>
                    <a:pt x="457" y="158"/>
                  </a:lnTo>
                  <a:lnTo>
                    <a:pt x="482" y="52"/>
                  </a:lnTo>
                  <a:lnTo>
                    <a:pt x="49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bg1"/>
                </a:solidFill>
              </a:endParaRPr>
            </a:p>
          </p:txBody>
        </p:sp>
        <p:sp>
          <p:nvSpPr>
            <p:cNvPr id="77" name="Freeform 26"/>
            <p:cNvSpPr>
              <a:spLocks noEditPoints="1"/>
            </p:cNvSpPr>
            <p:nvPr/>
          </p:nvSpPr>
          <p:spPr bwMode="auto">
            <a:xfrm>
              <a:off x="3589338" y="4130676"/>
              <a:ext cx="346075" cy="346075"/>
            </a:xfrm>
            <a:custGeom>
              <a:avLst/>
              <a:gdLst>
                <a:gd name="T0" fmla="*/ 723 w 1308"/>
                <a:gd name="T1" fmla="*/ 473 h 1307"/>
                <a:gd name="T2" fmla="*/ 701 w 1308"/>
                <a:gd name="T3" fmla="*/ 478 h 1307"/>
                <a:gd name="T4" fmla="*/ 681 w 1308"/>
                <a:gd name="T5" fmla="*/ 487 h 1307"/>
                <a:gd name="T6" fmla="*/ 663 w 1308"/>
                <a:gd name="T7" fmla="*/ 502 h 1307"/>
                <a:gd name="T8" fmla="*/ 520 w 1308"/>
                <a:gd name="T9" fmla="*/ 645 h 1307"/>
                <a:gd name="T10" fmla="*/ 505 w 1308"/>
                <a:gd name="T11" fmla="*/ 663 h 1307"/>
                <a:gd name="T12" fmla="*/ 495 w 1308"/>
                <a:gd name="T13" fmla="*/ 684 h 1307"/>
                <a:gd name="T14" fmla="*/ 491 w 1308"/>
                <a:gd name="T15" fmla="*/ 705 h 1307"/>
                <a:gd name="T16" fmla="*/ 491 w 1308"/>
                <a:gd name="T17" fmla="*/ 728 h 1307"/>
                <a:gd name="T18" fmla="*/ 495 w 1308"/>
                <a:gd name="T19" fmla="*/ 749 h 1307"/>
                <a:gd name="T20" fmla="*/ 505 w 1308"/>
                <a:gd name="T21" fmla="*/ 770 h 1307"/>
                <a:gd name="T22" fmla="*/ 520 w 1308"/>
                <a:gd name="T23" fmla="*/ 788 h 1307"/>
                <a:gd name="T24" fmla="*/ 538 w 1308"/>
                <a:gd name="T25" fmla="*/ 802 h 1307"/>
                <a:gd name="T26" fmla="*/ 559 w 1308"/>
                <a:gd name="T27" fmla="*/ 813 h 1307"/>
                <a:gd name="T28" fmla="*/ 580 w 1308"/>
                <a:gd name="T29" fmla="*/ 817 h 1307"/>
                <a:gd name="T30" fmla="*/ 603 w 1308"/>
                <a:gd name="T31" fmla="*/ 817 h 1307"/>
                <a:gd name="T32" fmla="*/ 624 w 1308"/>
                <a:gd name="T33" fmla="*/ 813 h 1307"/>
                <a:gd name="T34" fmla="*/ 645 w 1308"/>
                <a:gd name="T35" fmla="*/ 802 h 1307"/>
                <a:gd name="T36" fmla="*/ 663 w 1308"/>
                <a:gd name="T37" fmla="*/ 788 h 1307"/>
                <a:gd name="T38" fmla="*/ 806 w 1308"/>
                <a:gd name="T39" fmla="*/ 645 h 1307"/>
                <a:gd name="T40" fmla="*/ 821 w 1308"/>
                <a:gd name="T41" fmla="*/ 627 h 1307"/>
                <a:gd name="T42" fmla="*/ 830 w 1308"/>
                <a:gd name="T43" fmla="*/ 607 h 1307"/>
                <a:gd name="T44" fmla="*/ 836 w 1308"/>
                <a:gd name="T45" fmla="*/ 585 h 1307"/>
                <a:gd name="T46" fmla="*/ 836 w 1308"/>
                <a:gd name="T47" fmla="*/ 563 h 1307"/>
                <a:gd name="T48" fmla="*/ 830 w 1308"/>
                <a:gd name="T49" fmla="*/ 541 h 1307"/>
                <a:gd name="T50" fmla="*/ 821 w 1308"/>
                <a:gd name="T51" fmla="*/ 520 h 1307"/>
                <a:gd name="T52" fmla="*/ 806 w 1308"/>
                <a:gd name="T53" fmla="*/ 502 h 1307"/>
                <a:gd name="T54" fmla="*/ 788 w 1308"/>
                <a:gd name="T55" fmla="*/ 487 h 1307"/>
                <a:gd name="T56" fmla="*/ 767 w 1308"/>
                <a:gd name="T57" fmla="*/ 478 h 1307"/>
                <a:gd name="T58" fmla="*/ 745 w 1308"/>
                <a:gd name="T59" fmla="*/ 473 h 1307"/>
                <a:gd name="T60" fmla="*/ 723 w 1308"/>
                <a:gd name="T61" fmla="*/ 473 h 1307"/>
                <a:gd name="T62" fmla="*/ 591 w 1308"/>
                <a:gd name="T63" fmla="*/ 0 h 1307"/>
                <a:gd name="T64" fmla="*/ 1308 w 1308"/>
                <a:gd name="T65" fmla="*/ 717 h 1307"/>
                <a:gd name="T66" fmla="*/ 806 w 1308"/>
                <a:gd name="T67" fmla="*/ 1218 h 1307"/>
                <a:gd name="T68" fmla="*/ 775 w 1308"/>
                <a:gd name="T69" fmla="*/ 1245 h 1307"/>
                <a:gd name="T70" fmla="*/ 741 w 1308"/>
                <a:gd name="T71" fmla="*/ 1267 h 1307"/>
                <a:gd name="T72" fmla="*/ 706 w 1308"/>
                <a:gd name="T73" fmla="*/ 1284 h 1307"/>
                <a:gd name="T74" fmla="*/ 668 w 1308"/>
                <a:gd name="T75" fmla="*/ 1297 h 1307"/>
                <a:gd name="T76" fmla="*/ 630 w 1308"/>
                <a:gd name="T77" fmla="*/ 1304 h 1307"/>
                <a:gd name="T78" fmla="*/ 591 w 1308"/>
                <a:gd name="T79" fmla="*/ 1307 h 1307"/>
                <a:gd name="T80" fmla="*/ 552 w 1308"/>
                <a:gd name="T81" fmla="*/ 1304 h 1307"/>
                <a:gd name="T82" fmla="*/ 514 w 1308"/>
                <a:gd name="T83" fmla="*/ 1297 h 1307"/>
                <a:gd name="T84" fmla="*/ 477 w 1308"/>
                <a:gd name="T85" fmla="*/ 1284 h 1307"/>
                <a:gd name="T86" fmla="*/ 441 w 1308"/>
                <a:gd name="T87" fmla="*/ 1267 h 1307"/>
                <a:gd name="T88" fmla="*/ 407 w 1308"/>
                <a:gd name="T89" fmla="*/ 1244 h 1307"/>
                <a:gd name="T90" fmla="*/ 376 w 1308"/>
                <a:gd name="T91" fmla="*/ 1218 h 1307"/>
                <a:gd name="T92" fmla="*/ 89 w 1308"/>
                <a:gd name="T93" fmla="*/ 931 h 1307"/>
                <a:gd name="T94" fmla="*/ 62 w 1308"/>
                <a:gd name="T95" fmla="*/ 900 h 1307"/>
                <a:gd name="T96" fmla="*/ 40 w 1308"/>
                <a:gd name="T97" fmla="*/ 866 h 1307"/>
                <a:gd name="T98" fmla="*/ 23 w 1308"/>
                <a:gd name="T99" fmla="*/ 831 h 1307"/>
                <a:gd name="T100" fmla="*/ 10 w 1308"/>
                <a:gd name="T101" fmla="*/ 793 h 1307"/>
                <a:gd name="T102" fmla="*/ 3 w 1308"/>
                <a:gd name="T103" fmla="*/ 755 h 1307"/>
                <a:gd name="T104" fmla="*/ 0 w 1308"/>
                <a:gd name="T105" fmla="*/ 717 h 1307"/>
                <a:gd name="T106" fmla="*/ 3 w 1308"/>
                <a:gd name="T107" fmla="*/ 678 h 1307"/>
                <a:gd name="T108" fmla="*/ 10 w 1308"/>
                <a:gd name="T109" fmla="*/ 639 h 1307"/>
                <a:gd name="T110" fmla="*/ 23 w 1308"/>
                <a:gd name="T111" fmla="*/ 602 h 1307"/>
                <a:gd name="T112" fmla="*/ 40 w 1308"/>
                <a:gd name="T113" fmla="*/ 567 h 1307"/>
                <a:gd name="T114" fmla="*/ 62 w 1308"/>
                <a:gd name="T115" fmla="*/ 533 h 1307"/>
                <a:gd name="T116" fmla="*/ 89 w 1308"/>
                <a:gd name="T117" fmla="*/ 502 h 1307"/>
                <a:gd name="T118" fmla="*/ 591 w 1308"/>
                <a:gd name="T119" fmla="*/ 0 h 1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08" h="1307">
                  <a:moveTo>
                    <a:pt x="723" y="473"/>
                  </a:moveTo>
                  <a:lnTo>
                    <a:pt x="701" y="478"/>
                  </a:lnTo>
                  <a:lnTo>
                    <a:pt x="681" y="487"/>
                  </a:lnTo>
                  <a:lnTo>
                    <a:pt x="663" y="502"/>
                  </a:lnTo>
                  <a:lnTo>
                    <a:pt x="520" y="645"/>
                  </a:lnTo>
                  <a:lnTo>
                    <a:pt x="505" y="663"/>
                  </a:lnTo>
                  <a:lnTo>
                    <a:pt x="495" y="684"/>
                  </a:lnTo>
                  <a:lnTo>
                    <a:pt x="491" y="705"/>
                  </a:lnTo>
                  <a:lnTo>
                    <a:pt x="491" y="728"/>
                  </a:lnTo>
                  <a:lnTo>
                    <a:pt x="495" y="749"/>
                  </a:lnTo>
                  <a:lnTo>
                    <a:pt x="505" y="770"/>
                  </a:lnTo>
                  <a:lnTo>
                    <a:pt x="520" y="788"/>
                  </a:lnTo>
                  <a:lnTo>
                    <a:pt x="538" y="802"/>
                  </a:lnTo>
                  <a:lnTo>
                    <a:pt x="559" y="813"/>
                  </a:lnTo>
                  <a:lnTo>
                    <a:pt x="580" y="817"/>
                  </a:lnTo>
                  <a:lnTo>
                    <a:pt x="603" y="817"/>
                  </a:lnTo>
                  <a:lnTo>
                    <a:pt x="624" y="813"/>
                  </a:lnTo>
                  <a:lnTo>
                    <a:pt x="645" y="802"/>
                  </a:lnTo>
                  <a:lnTo>
                    <a:pt x="663" y="788"/>
                  </a:lnTo>
                  <a:lnTo>
                    <a:pt x="806" y="645"/>
                  </a:lnTo>
                  <a:lnTo>
                    <a:pt x="821" y="627"/>
                  </a:lnTo>
                  <a:lnTo>
                    <a:pt x="830" y="607"/>
                  </a:lnTo>
                  <a:lnTo>
                    <a:pt x="836" y="585"/>
                  </a:lnTo>
                  <a:lnTo>
                    <a:pt x="836" y="563"/>
                  </a:lnTo>
                  <a:lnTo>
                    <a:pt x="830" y="541"/>
                  </a:lnTo>
                  <a:lnTo>
                    <a:pt x="821" y="520"/>
                  </a:lnTo>
                  <a:lnTo>
                    <a:pt x="806" y="502"/>
                  </a:lnTo>
                  <a:lnTo>
                    <a:pt x="788" y="487"/>
                  </a:lnTo>
                  <a:lnTo>
                    <a:pt x="767" y="478"/>
                  </a:lnTo>
                  <a:lnTo>
                    <a:pt x="745" y="473"/>
                  </a:lnTo>
                  <a:lnTo>
                    <a:pt x="723" y="473"/>
                  </a:lnTo>
                  <a:close/>
                  <a:moveTo>
                    <a:pt x="591" y="0"/>
                  </a:moveTo>
                  <a:lnTo>
                    <a:pt x="1308" y="717"/>
                  </a:lnTo>
                  <a:lnTo>
                    <a:pt x="806" y="1218"/>
                  </a:lnTo>
                  <a:lnTo>
                    <a:pt x="775" y="1245"/>
                  </a:lnTo>
                  <a:lnTo>
                    <a:pt x="741" y="1267"/>
                  </a:lnTo>
                  <a:lnTo>
                    <a:pt x="706" y="1284"/>
                  </a:lnTo>
                  <a:lnTo>
                    <a:pt x="668" y="1297"/>
                  </a:lnTo>
                  <a:lnTo>
                    <a:pt x="630" y="1304"/>
                  </a:lnTo>
                  <a:lnTo>
                    <a:pt x="591" y="1307"/>
                  </a:lnTo>
                  <a:lnTo>
                    <a:pt x="552" y="1304"/>
                  </a:lnTo>
                  <a:lnTo>
                    <a:pt x="514" y="1297"/>
                  </a:lnTo>
                  <a:lnTo>
                    <a:pt x="477" y="1284"/>
                  </a:lnTo>
                  <a:lnTo>
                    <a:pt x="441" y="1267"/>
                  </a:lnTo>
                  <a:lnTo>
                    <a:pt x="407" y="1244"/>
                  </a:lnTo>
                  <a:lnTo>
                    <a:pt x="376" y="1218"/>
                  </a:lnTo>
                  <a:lnTo>
                    <a:pt x="89" y="931"/>
                  </a:lnTo>
                  <a:lnTo>
                    <a:pt x="62" y="900"/>
                  </a:lnTo>
                  <a:lnTo>
                    <a:pt x="40" y="866"/>
                  </a:lnTo>
                  <a:lnTo>
                    <a:pt x="23" y="831"/>
                  </a:lnTo>
                  <a:lnTo>
                    <a:pt x="10" y="793"/>
                  </a:lnTo>
                  <a:lnTo>
                    <a:pt x="3" y="755"/>
                  </a:lnTo>
                  <a:lnTo>
                    <a:pt x="0" y="717"/>
                  </a:lnTo>
                  <a:lnTo>
                    <a:pt x="3" y="678"/>
                  </a:lnTo>
                  <a:lnTo>
                    <a:pt x="10" y="639"/>
                  </a:lnTo>
                  <a:lnTo>
                    <a:pt x="23" y="602"/>
                  </a:lnTo>
                  <a:lnTo>
                    <a:pt x="40" y="567"/>
                  </a:lnTo>
                  <a:lnTo>
                    <a:pt x="62" y="533"/>
                  </a:lnTo>
                  <a:lnTo>
                    <a:pt x="89" y="502"/>
                  </a:lnTo>
                  <a:lnTo>
                    <a:pt x="59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bg1"/>
                </a:solidFill>
              </a:endParaRPr>
            </a:p>
          </p:txBody>
        </p:sp>
        <p:sp>
          <p:nvSpPr>
            <p:cNvPr id="78" name="Freeform 27"/>
            <p:cNvSpPr>
              <a:spLocks/>
            </p:cNvSpPr>
            <p:nvPr/>
          </p:nvSpPr>
          <p:spPr bwMode="auto">
            <a:xfrm>
              <a:off x="3878263" y="4289426"/>
              <a:ext cx="228600" cy="296863"/>
            </a:xfrm>
            <a:custGeom>
              <a:avLst/>
              <a:gdLst>
                <a:gd name="T0" fmla="*/ 675 w 866"/>
                <a:gd name="T1" fmla="*/ 0 h 1120"/>
                <a:gd name="T2" fmla="*/ 777 w 866"/>
                <a:gd name="T3" fmla="*/ 102 h 1120"/>
                <a:gd name="T4" fmla="*/ 805 w 866"/>
                <a:gd name="T5" fmla="*/ 133 h 1120"/>
                <a:gd name="T6" fmla="*/ 827 w 866"/>
                <a:gd name="T7" fmla="*/ 167 h 1120"/>
                <a:gd name="T8" fmla="*/ 843 w 866"/>
                <a:gd name="T9" fmla="*/ 203 h 1120"/>
                <a:gd name="T10" fmla="*/ 856 w 866"/>
                <a:gd name="T11" fmla="*/ 240 h 1120"/>
                <a:gd name="T12" fmla="*/ 863 w 866"/>
                <a:gd name="T13" fmla="*/ 278 h 1120"/>
                <a:gd name="T14" fmla="*/ 866 w 866"/>
                <a:gd name="T15" fmla="*/ 317 h 1120"/>
                <a:gd name="T16" fmla="*/ 863 w 866"/>
                <a:gd name="T17" fmla="*/ 355 h 1120"/>
                <a:gd name="T18" fmla="*/ 856 w 866"/>
                <a:gd name="T19" fmla="*/ 394 h 1120"/>
                <a:gd name="T20" fmla="*/ 844 w 866"/>
                <a:gd name="T21" fmla="*/ 431 h 1120"/>
                <a:gd name="T22" fmla="*/ 827 w 866"/>
                <a:gd name="T23" fmla="*/ 467 h 1120"/>
                <a:gd name="T24" fmla="*/ 805 w 866"/>
                <a:gd name="T25" fmla="*/ 501 h 1120"/>
                <a:gd name="T26" fmla="*/ 777 w 866"/>
                <a:gd name="T27" fmla="*/ 531 h 1120"/>
                <a:gd name="T28" fmla="*/ 639 w 866"/>
                <a:gd name="T29" fmla="*/ 670 h 1120"/>
                <a:gd name="T30" fmla="*/ 747 w 866"/>
                <a:gd name="T31" fmla="*/ 774 h 1120"/>
                <a:gd name="T32" fmla="*/ 769 w 866"/>
                <a:gd name="T33" fmla="*/ 800 h 1120"/>
                <a:gd name="T34" fmla="*/ 786 w 866"/>
                <a:gd name="T35" fmla="*/ 827 h 1120"/>
                <a:gd name="T36" fmla="*/ 797 w 866"/>
                <a:gd name="T37" fmla="*/ 856 h 1120"/>
                <a:gd name="T38" fmla="*/ 805 w 866"/>
                <a:gd name="T39" fmla="*/ 886 h 1120"/>
                <a:gd name="T40" fmla="*/ 807 w 866"/>
                <a:gd name="T41" fmla="*/ 918 h 1120"/>
                <a:gd name="T42" fmla="*/ 805 w 866"/>
                <a:gd name="T43" fmla="*/ 948 h 1120"/>
                <a:gd name="T44" fmla="*/ 797 w 866"/>
                <a:gd name="T45" fmla="*/ 979 h 1120"/>
                <a:gd name="T46" fmla="*/ 786 w 866"/>
                <a:gd name="T47" fmla="*/ 1008 h 1120"/>
                <a:gd name="T48" fmla="*/ 769 w 866"/>
                <a:gd name="T49" fmla="*/ 1036 h 1120"/>
                <a:gd name="T50" fmla="*/ 747 w 866"/>
                <a:gd name="T51" fmla="*/ 1060 h 1120"/>
                <a:gd name="T52" fmla="*/ 722 w 866"/>
                <a:gd name="T53" fmla="*/ 1082 h 1120"/>
                <a:gd name="T54" fmla="*/ 694 w 866"/>
                <a:gd name="T55" fmla="*/ 1099 h 1120"/>
                <a:gd name="T56" fmla="*/ 665 w 866"/>
                <a:gd name="T57" fmla="*/ 1111 h 1120"/>
                <a:gd name="T58" fmla="*/ 635 w 866"/>
                <a:gd name="T59" fmla="*/ 1118 h 1120"/>
                <a:gd name="T60" fmla="*/ 603 w 866"/>
                <a:gd name="T61" fmla="*/ 1120 h 1120"/>
                <a:gd name="T62" fmla="*/ 573 w 866"/>
                <a:gd name="T63" fmla="*/ 1118 h 1120"/>
                <a:gd name="T64" fmla="*/ 542 w 866"/>
                <a:gd name="T65" fmla="*/ 1111 h 1120"/>
                <a:gd name="T66" fmla="*/ 513 w 866"/>
                <a:gd name="T67" fmla="*/ 1099 h 1120"/>
                <a:gd name="T68" fmla="*/ 486 w 866"/>
                <a:gd name="T69" fmla="*/ 1082 h 1120"/>
                <a:gd name="T70" fmla="*/ 461 w 866"/>
                <a:gd name="T71" fmla="*/ 1061 h 1120"/>
                <a:gd name="T72" fmla="*/ 0 w 866"/>
                <a:gd name="T73" fmla="*/ 616 h 1120"/>
                <a:gd name="T74" fmla="*/ 288 w 866"/>
                <a:gd name="T75" fmla="*/ 329 h 1120"/>
                <a:gd name="T76" fmla="*/ 493 w 866"/>
                <a:gd name="T77" fmla="*/ 528 h 1120"/>
                <a:gd name="T78" fmla="*/ 634 w 866"/>
                <a:gd name="T79" fmla="*/ 389 h 1120"/>
                <a:gd name="T80" fmla="*/ 648 w 866"/>
                <a:gd name="T81" fmla="*/ 370 h 1120"/>
                <a:gd name="T82" fmla="*/ 658 w 866"/>
                <a:gd name="T83" fmla="*/ 350 h 1120"/>
                <a:gd name="T84" fmla="*/ 663 w 866"/>
                <a:gd name="T85" fmla="*/ 328 h 1120"/>
                <a:gd name="T86" fmla="*/ 663 w 866"/>
                <a:gd name="T87" fmla="*/ 306 h 1120"/>
                <a:gd name="T88" fmla="*/ 658 w 866"/>
                <a:gd name="T89" fmla="*/ 284 h 1120"/>
                <a:gd name="T90" fmla="*/ 648 w 866"/>
                <a:gd name="T91" fmla="*/ 263 h 1120"/>
                <a:gd name="T92" fmla="*/ 634 w 866"/>
                <a:gd name="T93" fmla="*/ 246 h 1120"/>
                <a:gd name="T94" fmla="*/ 511 w 866"/>
                <a:gd name="T95" fmla="*/ 123 h 1120"/>
                <a:gd name="T96" fmla="*/ 564 w 866"/>
                <a:gd name="T97" fmla="*/ 80 h 1120"/>
                <a:gd name="T98" fmla="*/ 619 w 866"/>
                <a:gd name="T99" fmla="*/ 39 h 1120"/>
                <a:gd name="T100" fmla="*/ 675 w 866"/>
                <a:gd name="T101" fmla="*/ 0 h 1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66" h="1120">
                  <a:moveTo>
                    <a:pt x="675" y="0"/>
                  </a:moveTo>
                  <a:lnTo>
                    <a:pt x="777" y="102"/>
                  </a:lnTo>
                  <a:lnTo>
                    <a:pt x="805" y="133"/>
                  </a:lnTo>
                  <a:lnTo>
                    <a:pt x="827" y="167"/>
                  </a:lnTo>
                  <a:lnTo>
                    <a:pt x="843" y="203"/>
                  </a:lnTo>
                  <a:lnTo>
                    <a:pt x="856" y="240"/>
                  </a:lnTo>
                  <a:lnTo>
                    <a:pt x="863" y="278"/>
                  </a:lnTo>
                  <a:lnTo>
                    <a:pt x="866" y="317"/>
                  </a:lnTo>
                  <a:lnTo>
                    <a:pt x="863" y="355"/>
                  </a:lnTo>
                  <a:lnTo>
                    <a:pt x="856" y="394"/>
                  </a:lnTo>
                  <a:lnTo>
                    <a:pt x="844" y="431"/>
                  </a:lnTo>
                  <a:lnTo>
                    <a:pt x="827" y="467"/>
                  </a:lnTo>
                  <a:lnTo>
                    <a:pt x="805" y="501"/>
                  </a:lnTo>
                  <a:lnTo>
                    <a:pt x="777" y="531"/>
                  </a:lnTo>
                  <a:lnTo>
                    <a:pt x="639" y="670"/>
                  </a:lnTo>
                  <a:lnTo>
                    <a:pt x="747" y="774"/>
                  </a:lnTo>
                  <a:lnTo>
                    <a:pt x="769" y="800"/>
                  </a:lnTo>
                  <a:lnTo>
                    <a:pt x="786" y="827"/>
                  </a:lnTo>
                  <a:lnTo>
                    <a:pt x="797" y="856"/>
                  </a:lnTo>
                  <a:lnTo>
                    <a:pt x="805" y="886"/>
                  </a:lnTo>
                  <a:lnTo>
                    <a:pt x="807" y="918"/>
                  </a:lnTo>
                  <a:lnTo>
                    <a:pt x="805" y="948"/>
                  </a:lnTo>
                  <a:lnTo>
                    <a:pt x="797" y="979"/>
                  </a:lnTo>
                  <a:lnTo>
                    <a:pt x="786" y="1008"/>
                  </a:lnTo>
                  <a:lnTo>
                    <a:pt x="769" y="1036"/>
                  </a:lnTo>
                  <a:lnTo>
                    <a:pt x="747" y="1060"/>
                  </a:lnTo>
                  <a:lnTo>
                    <a:pt x="722" y="1082"/>
                  </a:lnTo>
                  <a:lnTo>
                    <a:pt x="694" y="1099"/>
                  </a:lnTo>
                  <a:lnTo>
                    <a:pt x="665" y="1111"/>
                  </a:lnTo>
                  <a:lnTo>
                    <a:pt x="635" y="1118"/>
                  </a:lnTo>
                  <a:lnTo>
                    <a:pt x="603" y="1120"/>
                  </a:lnTo>
                  <a:lnTo>
                    <a:pt x="573" y="1118"/>
                  </a:lnTo>
                  <a:lnTo>
                    <a:pt x="542" y="1111"/>
                  </a:lnTo>
                  <a:lnTo>
                    <a:pt x="513" y="1099"/>
                  </a:lnTo>
                  <a:lnTo>
                    <a:pt x="486" y="1082"/>
                  </a:lnTo>
                  <a:lnTo>
                    <a:pt x="461" y="1061"/>
                  </a:lnTo>
                  <a:lnTo>
                    <a:pt x="0" y="616"/>
                  </a:lnTo>
                  <a:lnTo>
                    <a:pt x="288" y="329"/>
                  </a:lnTo>
                  <a:lnTo>
                    <a:pt x="493" y="528"/>
                  </a:lnTo>
                  <a:lnTo>
                    <a:pt x="634" y="389"/>
                  </a:lnTo>
                  <a:lnTo>
                    <a:pt x="648" y="370"/>
                  </a:lnTo>
                  <a:lnTo>
                    <a:pt x="658" y="350"/>
                  </a:lnTo>
                  <a:lnTo>
                    <a:pt x="663" y="328"/>
                  </a:lnTo>
                  <a:lnTo>
                    <a:pt x="663" y="306"/>
                  </a:lnTo>
                  <a:lnTo>
                    <a:pt x="658" y="284"/>
                  </a:lnTo>
                  <a:lnTo>
                    <a:pt x="648" y="263"/>
                  </a:lnTo>
                  <a:lnTo>
                    <a:pt x="634" y="246"/>
                  </a:lnTo>
                  <a:lnTo>
                    <a:pt x="511" y="123"/>
                  </a:lnTo>
                  <a:lnTo>
                    <a:pt x="564" y="80"/>
                  </a:lnTo>
                  <a:lnTo>
                    <a:pt x="619" y="39"/>
                  </a:lnTo>
                  <a:lnTo>
                    <a:pt x="67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bg1"/>
                </a:solidFill>
              </a:endParaRPr>
            </a:p>
          </p:txBody>
        </p:sp>
        <p:sp>
          <p:nvSpPr>
            <p:cNvPr id="79" name="Freeform 28"/>
            <p:cNvSpPr>
              <a:spLocks/>
            </p:cNvSpPr>
            <p:nvPr/>
          </p:nvSpPr>
          <p:spPr bwMode="auto">
            <a:xfrm>
              <a:off x="4129088" y="3671888"/>
              <a:ext cx="52387" cy="107950"/>
            </a:xfrm>
            <a:custGeom>
              <a:avLst/>
              <a:gdLst>
                <a:gd name="T0" fmla="*/ 102 w 202"/>
                <a:gd name="T1" fmla="*/ 0 h 405"/>
                <a:gd name="T2" fmla="*/ 125 w 202"/>
                <a:gd name="T3" fmla="*/ 3 h 405"/>
                <a:gd name="T4" fmla="*/ 146 w 202"/>
                <a:gd name="T5" fmla="*/ 10 h 405"/>
                <a:gd name="T6" fmla="*/ 165 w 202"/>
                <a:gd name="T7" fmla="*/ 22 h 405"/>
                <a:gd name="T8" fmla="*/ 180 w 202"/>
                <a:gd name="T9" fmla="*/ 38 h 405"/>
                <a:gd name="T10" fmla="*/ 193 w 202"/>
                <a:gd name="T11" fmla="*/ 57 h 405"/>
                <a:gd name="T12" fmla="*/ 200 w 202"/>
                <a:gd name="T13" fmla="*/ 79 h 405"/>
                <a:gd name="T14" fmla="*/ 202 w 202"/>
                <a:gd name="T15" fmla="*/ 102 h 405"/>
                <a:gd name="T16" fmla="*/ 202 w 202"/>
                <a:gd name="T17" fmla="*/ 304 h 405"/>
                <a:gd name="T18" fmla="*/ 200 w 202"/>
                <a:gd name="T19" fmla="*/ 327 h 405"/>
                <a:gd name="T20" fmla="*/ 193 w 202"/>
                <a:gd name="T21" fmla="*/ 349 h 405"/>
                <a:gd name="T22" fmla="*/ 180 w 202"/>
                <a:gd name="T23" fmla="*/ 368 h 405"/>
                <a:gd name="T24" fmla="*/ 165 w 202"/>
                <a:gd name="T25" fmla="*/ 382 h 405"/>
                <a:gd name="T26" fmla="*/ 146 w 202"/>
                <a:gd name="T27" fmla="*/ 395 h 405"/>
                <a:gd name="T28" fmla="*/ 125 w 202"/>
                <a:gd name="T29" fmla="*/ 402 h 405"/>
                <a:gd name="T30" fmla="*/ 102 w 202"/>
                <a:gd name="T31" fmla="*/ 405 h 405"/>
                <a:gd name="T32" fmla="*/ 79 w 202"/>
                <a:gd name="T33" fmla="*/ 402 h 405"/>
                <a:gd name="T34" fmla="*/ 57 w 202"/>
                <a:gd name="T35" fmla="*/ 395 h 405"/>
                <a:gd name="T36" fmla="*/ 38 w 202"/>
                <a:gd name="T37" fmla="*/ 382 h 405"/>
                <a:gd name="T38" fmla="*/ 22 w 202"/>
                <a:gd name="T39" fmla="*/ 368 h 405"/>
                <a:gd name="T40" fmla="*/ 11 w 202"/>
                <a:gd name="T41" fmla="*/ 349 h 405"/>
                <a:gd name="T42" fmla="*/ 3 w 202"/>
                <a:gd name="T43" fmla="*/ 327 h 405"/>
                <a:gd name="T44" fmla="*/ 0 w 202"/>
                <a:gd name="T45" fmla="*/ 304 h 405"/>
                <a:gd name="T46" fmla="*/ 0 w 202"/>
                <a:gd name="T47" fmla="*/ 102 h 405"/>
                <a:gd name="T48" fmla="*/ 3 w 202"/>
                <a:gd name="T49" fmla="*/ 79 h 405"/>
                <a:gd name="T50" fmla="*/ 11 w 202"/>
                <a:gd name="T51" fmla="*/ 57 h 405"/>
                <a:gd name="T52" fmla="*/ 22 w 202"/>
                <a:gd name="T53" fmla="*/ 38 h 405"/>
                <a:gd name="T54" fmla="*/ 38 w 202"/>
                <a:gd name="T55" fmla="*/ 22 h 405"/>
                <a:gd name="T56" fmla="*/ 57 w 202"/>
                <a:gd name="T57" fmla="*/ 10 h 405"/>
                <a:gd name="T58" fmla="*/ 79 w 202"/>
                <a:gd name="T59" fmla="*/ 3 h 405"/>
                <a:gd name="T60" fmla="*/ 102 w 202"/>
                <a:gd name="T61" fmla="*/ 0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2" h="405">
                  <a:moveTo>
                    <a:pt x="102" y="0"/>
                  </a:moveTo>
                  <a:lnTo>
                    <a:pt x="125" y="3"/>
                  </a:lnTo>
                  <a:lnTo>
                    <a:pt x="146" y="10"/>
                  </a:lnTo>
                  <a:lnTo>
                    <a:pt x="165" y="22"/>
                  </a:lnTo>
                  <a:lnTo>
                    <a:pt x="180" y="38"/>
                  </a:lnTo>
                  <a:lnTo>
                    <a:pt x="193" y="57"/>
                  </a:lnTo>
                  <a:lnTo>
                    <a:pt x="200" y="79"/>
                  </a:lnTo>
                  <a:lnTo>
                    <a:pt x="202" y="102"/>
                  </a:lnTo>
                  <a:lnTo>
                    <a:pt x="202" y="304"/>
                  </a:lnTo>
                  <a:lnTo>
                    <a:pt x="200" y="327"/>
                  </a:lnTo>
                  <a:lnTo>
                    <a:pt x="193" y="349"/>
                  </a:lnTo>
                  <a:lnTo>
                    <a:pt x="180" y="368"/>
                  </a:lnTo>
                  <a:lnTo>
                    <a:pt x="165" y="382"/>
                  </a:lnTo>
                  <a:lnTo>
                    <a:pt x="146" y="395"/>
                  </a:lnTo>
                  <a:lnTo>
                    <a:pt x="125" y="402"/>
                  </a:lnTo>
                  <a:lnTo>
                    <a:pt x="102" y="405"/>
                  </a:lnTo>
                  <a:lnTo>
                    <a:pt x="79" y="402"/>
                  </a:lnTo>
                  <a:lnTo>
                    <a:pt x="57" y="395"/>
                  </a:lnTo>
                  <a:lnTo>
                    <a:pt x="38" y="382"/>
                  </a:lnTo>
                  <a:lnTo>
                    <a:pt x="22" y="368"/>
                  </a:lnTo>
                  <a:lnTo>
                    <a:pt x="11" y="349"/>
                  </a:lnTo>
                  <a:lnTo>
                    <a:pt x="3" y="327"/>
                  </a:lnTo>
                  <a:lnTo>
                    <a:pt x="0" y="304"/>
                  </a:lnTo>
                  <a:lnTo>
                    <a:pt x="0" y="102"/>
                  </a:lnTo>
                  <a:lnTo>
                    <a:pt x="3" y="79"/>
                  </a:lnTo>
                  <a:lnTo>
                    <a:pt x="11" y="57"/>
                  </a:lnTo>
                  <a:lnTo>
                    <a:pt x="22" y="38"/>
                  </a:lnTo>
                  <a:lnTo>
                    <a:pt x="38" y="22"/>
                  </a:lnTo>
                  <a:lnTo>
                    <a:pt x="57" y="10"/>
                  </a:lnTo>
                  <a:lnTo>
                    <a:pt x="79" y="3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bg1"/>
                </a:solidFill>
              </a:endParaRPr>
            </a:p>
          </p:txBody>
        </p:sp>
        <p:sp>
          <p:nvSpPr>
            <p:cNvPr id="80" name="Freeform 29"/>
            <p:cNvSpPr>
              <a:spLocks/>
            </p:cNvSpPr>
            <p:nvPr/>
          </p:nvSpPr>
          <p:spPr bwMode="auto">
            <a:xfrm>
              <a:off x="4289425" y="3886201"/>
              <a:ext cx="107950" cy="53975"/>
            </a:xfrm>
            <a:custGeom>
              <a:avLst/>
              <a:gdLst>
                <a:gd name="T0" fmla="*/ 102 w 406"/>
                <a:gd name="T1" fmla="*/ 0 h 203"/>
                <a:gd name="T2" fmla="*/ 304 w 406"/>
                <a:gd name="T3" fmla="*/ 0 h 203"/>
                <a:gd name="T4" fmla="*/ 327 w 406"/>
                <a:gd name="T5" fmla="*/ 3 h 203"/>
                <a:gd name="T6" fmla="*/ 349 w 406"/>
                <a:gd name="T7" fmla="*/ 10 h 203"/>
                <a:gd name="T8" fmla="*/ 368 w 406"/>
                <a:gd name="T9" fmla="*/ 23 h 203"/>
                <a:gd name="T10" fmla="*/ 384 w 406"/>
                <a:gd name="T11" fmla="*/ 38 h 203"/>
                <a:gd name="T12" fmla="*/ 395 w 406"/>
                <a:gd name="T13" fmla="*/ 57 h 203"/>
                <a:gd name="T14" fmla="*/ 403 w 406"/>
                <a:gd name="T15" fmla="*/ 78 h 203"/>
                <a:gd name="T16" fmla="*/ 406 w 406"/>
                <a:gd name="T17" fmla="*/ 101 h 203"/>
                <a:gd name="T18" fmla="*/ 403 w 406"/>
                <a:gd name="T19" fmla="*/ 124 h 203"/>
                <a:gd name="T20" fmla="*/ 395 w 406"/>
                <a:gd name="T21" fmla="*/ 146 h 203"/>
                <a:gd name="T22" fmla="*/ 384 w 406"/>
                <a:gd name="T23" fmla="*/ 165 h 203"/>
                <a:gd name="T24" fmla="*/ 368 w 406"/>
                <a:gd name="T25" fmla="*/ 181 h 203"/>
                <a:gd name="T26" fmla="*/ 349 w 406"/>
                <a:gd name="T27" fmla="*/ 192 h 203"/>
                <a:gd name="T28" fmla="*/ 327 w 406"/>
                <a:gd name="T29" fmla="*/ 200 h 203"/>
                <a:gd name="T30" fmla="*/ 304 w 406"/>
                <a:gd name="T31" fmla="*/ 203 h 203"/>
                <a:gd name="T32" fmla="*/ 102 w 406"/>
                <a:gd name="T33" fmla="*/ 203 h 203"/>
                <a:gd name="T34" fmla="*/ 79 w 406"/>
                <a:gd name="T35" fmla="*/ 200 h 203"/>
                <a:gd name="T36" fmla="*/ 57 w 406"/>
                <a:gd name="T37" fmla="*/ 192 h 203"/>
                <a:gd name="T38" fmla="*/ 38 w 406"/>
                <a:gd name="T39" fmla="*/ 181 h 203"/>
                <a:gd name="T40" fmla="*/ 22 w 406"/>
                <a:gd name="T41" fmla="*/ 165 h 203"/>
                <a:gd name="T42" fmla="*/ 11 w 406"/>
                <a:gd name="T43" fmla="*/ 146 h 203"/>
                <a:gd name="T44" fmla="*/ 3 w 406"/>
                <a:gd name="T45" fmla="*/ 124 h 203"/>
                <a:gd name="T46" fmla="*/ 0 w 406"/>
                <a:gd name="T47" fmla="*/ 101 h 203"/>
                <a:gd name="T48" fmla="*/ 3 w 406"/>
                <a:gd name="T49" fmla="*/ 78 h 203"/>
                <a:gd name="T50" fmla="*/ 11 w 406"/>
                <a:gd name="T51" fmla="*/ 57 h 203"/>
                <a:gd name="T52" fmla="*/ 22 w 406"/>
                <a:gd name="T53" fmla="*/ 38 h 203"/>
                <a:gd name="T54" fmla="*/ 38 w 406"/>
                <a:gd name="T55" fmla="*/ 23 h 203"/>
                <a:gd name="T56" fmla="*/ 57 w 406"/>
                <a:gd name="T57" fmla="*/ 10 h 203"/>
                <a:gd name="T58" fmla="*/ 79 w 406"/>
                <a:gd name="T59" fmla="*/ 3 h 203"/>
                <a:gd name="T60" fmla="*/ 102 w 406"/>
                <a:gd name="T61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06" h="203">
                  <a:moveTo>
                    <a:pt x="102" y="0"/>
                  </a:moveTo>
                  <a:lnTo>
                    <a:pt x="304" y="0"/>
                  </a:lnTo>
                  <a:lnTo>
                    <a:pt x="327" y="3"/>
                  </a:lnTo>
                  <a:lnTo>
                    <a:pt x="349" y="10"/>
                  </a:lnTo>
                  <a:lnTo>
                    <a:pt x="368" y="23"/>
                  </a:lnTo>
                  <a:lnTo>
                    <a:pt x="384" y="38"/>
                  </a:lnTo>
                  <a:lnTo>
                    <a:pt x="395" y="57"/>
                  </a:lnTo>
                  <a:lnTo>
                    <a:pt x="403" y="78"/>
                  </a:lnTo>
                  <a:lnTo>
                    <a:pt x="406" y="101"/>
                  </a:lnTo>
                  <a:lnTo>
                    <a:pt x="403" y="124"/>
                  </a:lnTo>
                  <a:lnTo>
                    <a:pt x="395" y="146"/>
                  </a:lnTo>
                  <a:lnTo>
                    <a:pt x="384" y="165"/>
                  </a:lnTo>
                  <a:lnTo>
                    <a:pt x="368" y="181"/>
                  </a:lnTo>
                  <a:lnTo>
                    <a:pt x="349" y="192"/>
                  </a:lnTo>
                  <a:lnTo>
                    <a:pt x="327" y="200"/>
                  </a:lnTo>
                  <a:lnTo>
                    <a:pt x="304" y="203"/>
                  </a:lnTo>
                  <a:lnTo>
                    <a:pt x="102" y="203"/>
                  </a:lnTo>
                  <a:lnTo>
                    <a:pt x="79" y="200"/>
                  </a:lnTo>
                  <a:lnTo>
                    <a:pt x="57" y="192"/>
                  </a:lnTo>
                  <a:lnTo>
                    <a:pt x="38" y="181"/>
                  </a:lnTo>
                  <a:lnTo>
                    <a:pt x="22" y="165"/>
                  </a:lnTo>
                  <a:lnTo>
                    <a:pt x="11" y="146"/>
                  </a:lnTo>
                  <a:lnTo>
                    <a:pt x="3" y="124"/>
                  </a:lnTo>
                  <a:lnTo>
                    <a:pt x="0" y="101"/>
                  </a:lnTo>
                  <a:lnTo>
                    <a:pt x="3" y="78"/>
                  </a:lnTo>
                  <a:lnTo>
                    <a:pt x="11" y="57"/>
                  </a:lnTo>
                  <a:lnTo>
                    <a:pt x="22" y="38"/>
                  </a:lnTo>
                  <a:lnTo>
                    <a:pt x="38" y="23"/>
                  </a:lnTo>
                  <a:lnTo>
                    <a:pt x="57" y="10"/>
                  </a:lnTo>
                  <a:lnTo>
                    <a:pt x="79" y="3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bg1"/>
                </a:solidFill>
              </a:endParaRPr>
            </a:p>
          </p:txBody>
        </p:sp>
        <p:sp>
          <p:nvSpPr>
            <p:cNvPr id="81" name="Freeform 30"/>
            <p:cNvSpPr>
              <a:spLocks/>
            </p:cNvSpPr>
            <p:nvPr/>
          </p:nvSpPr>
          <p:spPr bwMode="auto">
            <a:xfrm>
              <a:off x="4235450" y="3725863"/>
              <a:ext cx="107950" cy="106363"/>
            </a:xfrm>
            <a:custGeom>
              <a:avLst/>
              <a:gdLst>
                <a:gd name="T0" fmla="*/ 314 w 405"/>
                <a:gd name="T1" fmla="*/ 0 h 404"/>
                <a:gd name="T2" fmla="*/ 336 w 405"/>
                <a:gd name="T3" fmla="*/ 5 h 404"/>
                <a:gd name="T4" fmla="*/ 357 w 405"/>
                <a:gd name="T5" fmla="*/ 15 h 404"/>
                <a:gd name="T6" fmla="*/ 375 w 405"/>
                <a:gd name="T7" fmla="*/ 29 h 404"/>
                <a:gd name="T8" fmla="*/ 390 w 405"/>
                <a:gd name="T9" fmla="*/ 47 h 404"/>
                <a:gd name="T10" fmla="*/ 399 w 405"/>
                <a:gd name="T11" fmla="*/ 68 h 404"/>
                <a:gd name="T12" fmla="*/ 405 w 405"/>
                <a:gd name="T13" fmla="*/ 89 h 404"/>
                <a:gd name="T14" fmla="*/ 405 w 405"/>
                <a:gd name="T15" fmla="*/ 112 h 404"/>
                <a:gd name="T16" fmla="*/ 399 w 405"/>
                <a:gd name="T17" fmla="*/ 133 h 404"/>
                <a:gd name="T18" fmla="*/ 390 w 405"/>
                <a:gd name="T19" fmla="*/ 154 h 404"/>
                <a:gd name="T20" fmla="*/ 375 w 405"/>
                <a:gd name="T21" fmla="*/ 172 h 404"/>
                <a:gd name="T22" fmla="*/ 173 w 405"/>
                <a:gd name="T23" fmla="*/ 375 h 404"/>
                <a:gd name="T24" fmla="*/ 154 w 405"/>
                <a:gd name="T25" fmla="*/ 390 h 404"/>
                <a:gd name="T26" fmla="*/ 134 w 405"/>
                <a:gd name="T27" fmla="*/ 399 h 404"/>
                <a:gd name="T28" fmla="*/ 112 w 405"/>
                <a:gd name="T29" fmla="*/ 404 h 404"/>
                <a:gd name="T30" fmla="*/ 90 w 405"/>
                <a:gd name="T31" fmla="*/ 404 h 404"/>
                <a:gd name="T32" fmla="*/ 68 w 405"/>
                <a:gd name="T33" fmla="*/ 399 h 404"/>
                <a:gd name="T34" fmla="*/ 48 w 405"/>
                <a:gd name="T35" fmla="*/ 390 h 404"/>
                <a:gd name="T36" fmla="*/ 29 w 405"/>
                <a:gd name="T37" fmla="*/ 375 h 404"/>
                <a:gd name="T38" fmla="*/ 15 w 405"/>
                <a:gd name="T39" fmla="*/ 356 h 404"/>
                <a:gd name="T40" fmla="*/ 5 w 405"/>
                <a:gd name="T41" fmla="*/ 336 h 404"/>
                <a:gd name="T42" fmla="*/ 0 w 405"/>
                <a:gd name="T43" fmla="*/ 314 h 404"/>
                <a:gd name="T44" fmla="*/ 0 w 405"/>
                <a:gd name="T45" fmla="*/ 292 h 404"/>
                <a:gd name="T46" fmla="*/ 5 w 405"/>
                <a:gd name="T47" fmla="*/ 270 h 404"/>
                <a:gd name="T48" fmla="*/ 15 w 405"/>
                <a:gd name="T49" fmla="*/ 250 h 404"/>
                <a:gd name="T50" fmla="*/ 29 w 405"/>
                <a:gd name="T51" fmla="*/ 232 h 404"/>
                <a:gd name="T52" fmla="*/ 232 w 405"/>
                <a:gd name="T53" fmla="*/ 29 h 404"/>
                <a:gd name="T54" fmla="*/ 250 w 405"/>
                <a:gd name="T55" fmla="*/ 15 h 404"/>
                <a:gd name="T56" fmla="*/ 271 w 405"/>
                <a:gd name="T57" fmla="*/ 5 h 404"/>
                <a:gd name="T58" fmla="*/ 292 w 405"/>
                <a:gd name="T59" fmla="*/ 0 h 404"/>
                <a:gd name="T60" fmla="*/ 314 w 405"/>
                <a:gd name="T61" fmla="*/ 0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05" h="404">
                  <a:moveTo>
                    <a:pt x="314" y="0"/>
                  </a:moveTo>
                  <a:lnTo>
                    <a:pt x="336" y="5"/>
                  </a:lnTo>
                  <a:lnTo>
                    <a:pt x="357" y="15"/>
                  </a:lnTo>
                  <a:lnTo>
                    <a:pt x="375" y="29"/>
                  </a:lnTo>
                  <a:lnTo>
                    <a:pt x="390" y="47"/>
                  </a:lnTo>
                  <a:lnTo>
                    <a:pt x="399" y="68"/>
                  </a:lnTo>
                  <a:lnTo>
                    <a:pt x="405" y="89"/>
                  </a:lnTo>
                  <a:lnTo>
                    <a:pt x="405" y="112"/>
                  </a:lnTo>
                  <a:lnTo>
                    <a:pt x="399" y="133"/>
                  </a:lnTo>
                  <a:lnTo>
                    <a:pt x="390" y="154"/>
                  </a:lnTo>
                  <a:lnTo>
                    <a:pt x="375" y="172"/>
                  </a:lnTo>
                  <a:lnTo>
                    <a:pt x="173" y="375"/>
                  </a:lnTo>
                  <a:lnTo>
                    <a:pt x="154" y="390"/>
                  </a:lnTo>
                  <a:lnTo>
                    <a:pt x="134" y="399"/>
                  </a:lnTo>
                  <a:lnTo>
                    <a:pt x="112" y="404"/>
                  </a:lnTo>
                  <a:lnTo>
                    <a:pt x="90" y="404"/>
                  </a:lnTo>
                  <a:lnTo>
                    <a:pt x="68" y="399"/>
                  </a:lnTo>
                  <a:lnTo>
                    <a:pt x="48" y="390"/>
                  </a:lnTo>
                  <a:lnTo>
                    <a:pt x="29" y="375"/>
                  </a:lnTo>
                  <a:lnTo>
                    <a:pt x="15" y="356"/>
                  </a:lnTo>
                  <a:lnTo>
                    <a:pt x="5" y="336"/>
                  </a:lnTo>
                  <a:lnTo>
                    <a:pt x="0" y="314"/>
                  </a:lnTo>
                  <a:lnTo>
                    <a:pt x="0" y="292"/>
                  </a:lnTo>
                  <a:lnTo>
                    <a:pt x="5" y="270"/>
                  </a:lnTo>
                  <a:lnTo>
                    <a:pt x="15" y="250"/>
                  </a:lnTo>
                  <a:lnTo>
                    <a:pt x="29" y="232"/>
                  </a:lnTo>
                  <a:lnTo>
                    <a:pt x="232" y="29"/>
                  </a:lnTo>
                  <a:lnTo>
                    <a:pt x="250" y="15"/>
                  </a:lnTo>
                  <a:lnTo>
                    <a:pt x="271" y="5"/>
                  </a:lnTo>
                  <a:lnTo>
                    <a:pt x="292" y="0"/>
                  </a:lnTo>
                  <a:lnTo>
                    <a:pt x="3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4353896" y="2211049"/>
            <a:ext cx="436208" cy="284797"/>
            <a:chOff x="5445125" y="3802063"/>
            <a:chExt cx="960438" cy="627062"/>
          </a:xfrm>
          <a:solidFill>
            <a:schemeClr val="bg1">
              <a:lumMod val="50000"/>
            </a:schemeClr>
          </a:solidFill>
        </p:grpSpPr>
        <p:sp>
          <p:nvSpPr>
            <p:cNvPr id="83" name="Freeform 82"/>
            <p:cNvSpPr>
              <a:spLocks noEditPoints="1"/>
            </p:cNvSpPr>
            <p:nvPr/>
          </p:nvSpPr>
          <p:spPr bwMode="auto">
            <a:xfrm>
              <a:off x="5445125" y="3802063"/>
              <a:ext cx="625475" cy="517525"/>
            </a:xfrm>
            <a:custGeom>
              <a:avLst/>
              <a:gdLst>
                <a:gd name="T0" fmla="*/ 1337 w 2365"/>
                <a:gd name="T1" fmla="*/ 423 h 1957"/>
                <a:gd name="T2" fmla="*/ 1175 w 2365"/>
                <a:gd name="T3" fmla="*/ 507 h 1957"/>
                <a:gd name="T4" fmla="*/ 1047 w 2365"/>
                <a:gd name="T5" fmla="*/ 635 h 1957"/>
                <a:gd name="T6" fmla="*/ 983 w 2365"/>
                <a:gd name="T7" fmla="*/ 758 h 1957"/>
                <a:gd name="T8" fmla="*/ 948 w 2365"/>
                <a:gd name="T9" fmla="*/ 925 h 1957"/>
                <a:gd name="T10" fmla="*/ 969 w 2365"/>
                <a:gd name="T11" fmla="*/ 1138 h 1957"/>
                <a:gd name="T12" fmla="*/ 1031 w 2365"/>
                <a:gd name="T13" fmla="*/ 1223 h 1957"/>
                <a:gd name="T14" fmla="*/ 1123 w 2365"/>
                <a:gd name="T15" fmla="*/ 1244 h 1957"/>
                <a:gd name="T16" fmla="*/ 1211 w 2365"/>
                <a:gd name="T17" fmla="*/ 1199 h 1957"/>
                <a:gd name="T18" fmla="*/ 1247 w 2365"/>
                <a:gd name="T19" fmla="*/ 1100 h 1957"/>
                <a:gd name="T20" fmla="*/ 1230 w 2365"/>
                <a:gd name="T21" fmla="*/ 939 h 1957"/>
                <a:gd name="T22" fmla="*/ 1279 w 2365"/>
                <a:gd name="T23" fmla="*/ 795 h 1957"/>
                <a:gd name="T24" fmla="*/ 1373 w 2365"/>
                <a:gd name="T25" fmla="*/ 711 h 1957"/>
                <a:gd name="T26" fmla="*/ 1444 w 2365"/>
                <a:gd name="T27" fmla="*/ 683 h 1957"/>
                <a:gd name="T28" fmla="*/ 1543 w 2365"/>
                <a:gd name="T29" fmla="*/ 642 h 1957"/>
                <a:gd name="T30" fmla="*/ 1583 w 2365"/>
                <a:gd name="T31" fmla="*/ 544 h 1957"/>
                <a:gd name="T32" fmla="*/ 1543 w 2365"/>
                <a:gd name="T33" fmla="*/ 445 h 1957"/>
                <a:gd name="T34" fmla="*/ 1443 w 2365"/>
                <a:gd name="T35" fmla="*/ 404 h 1957"/>
                <a:gd name="T36" fmla="*/ 897 w 2365"/>
                <a:gd name="T37" fmla="*/ 475 h 1957"/>
                <a:gd name="T38" fmla="*/ 651 w 2365"/>
                <a:gd name="T39" fmla="*/ 652 h 1957"/>
                <a:gd name="T40" fmla="*/ 457 w 2365"/>
                <a:gd name="T41" fmla="*/ 831 h 1957"/>
                <a:gd name="T42" fmla="*/ 322 w 2365"/>
                <a:gd name="T43" fmla="*/ 979 h 1957"/>
                <a:gd name="T44" fmla="*/ 451 w 2365"/>
                <a:gd name="T45" fmla="*/ 1120 h 1957"/>
                <a:gd name="T46" fmla="*/ 639 w 2365"/>
                <a:gd name="T47" fmla="*/ 1294 h 1957"/>
                <a:gd name="T48" fmla="*/ 873 w 2365"/>
                <a:gd name="T49" fmla="*/ 1467 h 1957"/>
                <a:gd name="T50" fmla="*/ 912 w 2365"/>
                <a:gd name="T51" fmla="*/ 1443 h 1957"/>
                <a:gd name="T52" fmla="*/ 786 w 2365"/>
                <a:gd name="T53" fmla="*/ 1203 h 1957"/>
                <a:gd name="T54" fmla="*/ 759 w 2365"/>
                <a:gd name="T55" fmla="*/ 922 h 1957"/>
                <a:gd name="T56" fmla="*/ 836 w 2365"/>
                <a:gd name="T57" fmla="*/ 660 h 1957"/>
                <a:gd name="T58" fmla="*/ 997 w 2365"/>
                <a:gd name="T59" fmla="*/ 448 h 1957"/>
                <a:gd name="T60" fmla="*/ 1601 w 2365"/>
                <a:gd name="T61" fmla="*/ 3 h 1957"/>
                <a:gd name="T62" fmla="*/ 1930 w 2365"/>
                <a:gd name="T63" fmla="*/ 70 h 1957"/>
                <a:gd name="T64" fmla="*/ 2229 w 2365"/>
                <a:gd name="T65" fmla="*/ 206 h 1957"/>
                <a:gd name="T66" fmla="*/ 2296 w 2365"/>
                <a:gd name="T67" fmla="*/ 301 h 1957"/>
                <a:gd name="T68" fmla="*/ 2119 w 2365"/>
                <a:gd name="T69" fmla="*/ 356 h 1957"/>
                <a:gd name="T70" fmla="*/ 1925 w 2365"/>
                <a:gd name="T71" fmla="*/ 454 h 1957"/>
                <a:gd name="T72" fmla="*/ 1744 w 2365"/>
                <a:gd name="T73" fmla="*/ 598 h 1957"/>
                <a:gd name="T74" fmla="*/ 1601 w 2365"/>
                <a:gd name="T75" fmla="*/ 814 h 1957"/>
                <a:gd name="T76" fmla="*/ 1531 w 2365"/>
                <a:gd name="T77" fmla="*/ 1063 h 1957"/>
                <a:gd name="T78" fmla="*/ 1532 w 2365"/>
                <a:gd name="T79" fmla="*/ 1332 h 1957"/>
                <a:gd name="T80" fmla="*/ 1614 w 2365"/>
                <a:gd name="T81" fmla="*/ 1590 h 1957"/>
                <a:gd name="T82" fmla="*/ 1752 w 2365"/>
                <a:gd name="T83" fmla="*/ 1796 h 1957"/>
                <a:gd name="T84" fmla="*/ 1783 w 2365"/>
                <a:gd name="T85" fmla="*/ 1927 h 1957"/>
                <a:gd name="T86" fmla="*/ 1436 w 2365"/>
                <a:gd name="T87" fmla="*/ 1955 h 1957"/>
                <a:gd name="T88" fmla="*/ 1133 w 2365"/>
                <a:gd name="T89" fmla="*/ 1898 h 1957"/>
                <a:gd name="T90" fmla="*/ 856 w 2365"/>
                <a:gd name="T91" fmla="*/ 1781 h 1957"/>
                <a:gd name="T92" fmla="*/ 610 w 2365"/>
                <a:gd name="T93" fmla="*/ 1628 h 1957"/>
                <a:gd name="T94" fmla="*/ 399 w 2365"/>
                <a:gd name="T95" fmla="*/ 1459 h 1957"/>
                <a:gd name="T96" fmla="*/ 230 w 2365"/>
                <a:gd name="T97" fmla="*/ 1297 h 1957"/>
                <a:gd name="T98" fmla="*/ 109 w 2365"/>
                <a:gd name="T99" fmla="*/ 1162 h 1957"/>
                <a:gd name="T100" fmla="*/ 40 w 2365"/>
                <a:gd name="T101" fmla="*/ 1077 h 1957"/>
                <a:gd name="T102" fmla="*/ 3 w 2365"/>
                <a:gd name="T103" fmla="*/ 1007 h 1957"/>
                <a:gd name="T104" fmla="*/ 27 w 2365"/>
                <a:gd name="T105" fmla="*/ 896 h 1957"/>
                <a:gd name="T106" fmla="*/ 67 w 2365"/>
                <a:gd name="T107" fmla="*/ 845 h 1957"/>
                <a:gd name="T108" fmla="*/ 163 w 2365"/>
                <a:gd name="T109" fmla="*/ 733 h 1957"/>
                <a:gd name="T110" fmla="*/ 309 w 2365"/>
                <a:gd name="T111" fmla="*/ 582 h 1957"/>
                <a:gd name="T112" fmla="*/ 499 w 2365"/>
                <a:gd name="T113" fmla="*/ 413 h 1957"/>
                <a:gd name="T114" fmla="*/ 728 w 2365"/>
                <a:gd name="T115" fmla="*/ 249 h 1957"/>
                <a:gd name="T116" fmla="*/ 992 w 2365"/>
                <a:gd name="T117" fmla="*/ 112 h 1957"/>
                <a:gd name="T118" fmla="*/ 1282 w 2365"/>
                <a:gd name="T119" fmla="*/ 22 h 19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365" h="1957">
                  <a:moveTo>
                    <a:pt x="1443" y="404"/>
                  </a:moveTo>
                  <a:lnTo>
                    <a:pt x="1410" y="406"/>
                  </a:lnTo>
                  <a:lnTo>
                    <a:pt x="1374" y="413"/>
                  </a:lnTo>
                  <a:lnTo>
                    <a:pt x="1337" y="423"/>
                  </a:lnTo>
                  <a:lnTo>
                    <a:pt x="1296" y="437"/>
                  </a:lnTo>
                  <a:lnTo>
                    <a:pt x="1256" y="456"/>
                  </a:lnTo>
                  <a:lnTo>
                    <a:pt x="1215" y="480"/>
                  </a:lnTo>
                  <a:lnTo>
                    <a:pt x="1175" y="507"/>
                  </a:lnTo>
                  <a:lnTo>
                    <a:pt x="1137" y="538"/>
                  </a:lnTo>
                  <a:lnTo>
                    <a:pt x="1099" y="573"/>
                  </a:lnTo>
                  <a:lnTo>
                    <a:pt x="1065" y="612"/>
                  </a:lnTo>
                  <a:lnTo>
                    <a:pt x="1047" y="635"/>
                  </a:lnTo>
                  <a:lnTo>
                    <a:pt x="1029" y="662"/>
                  </a:lnTo>
                  <a:lnTo>
                    <a:pt x="1012" y="691"/>
                  </a:lnTo>
                  <a:lnTo>
                    <a:pt x="996" y="724"/>
                  </a:lnTo>
                  <a:lnTo>
                    <a:pt x="983" y="758"/>
                  </a:lnTo>
                  <a:lnTo>
                    <a:pt x="970" y="795"/>
                  </a:lnTo>
                  <a:lnTo>
                    <a:pt x="960" y="836"/>
                  </a:lnTo>
                  <a:lnTo>
                    <a:pt x="952" y="879"/>
                  </a:lnTo>
                  <a:lnTo>
                    <a:pt x="948" y="925"/>
                  </a:lnTo>
                  <a:lnTo>
                    <a:pt x="947" y="974"/>
                  </a:lnTo>
                  <a:lnTo>
                    <a:pt x="950" y="1026"/>
                  </a:lnTo>
                  <a:lnTo>
                    <a:pt x="958" y="1081"/>
                  </a:lnTo>
                  <a:lnTo>
                    <a:pt x="969" y="1138"/>
                  </a:lnTo>
                  <a:lnTo>
                    <a:pt x="978" y="1163"/>
                  </a:lnTo>
                  <a:lnTo>
                    <a:pt x="992" y="1187"/>
                  </a:lnTo>
                  <a:lnTo>
                    <a:pt x="1010" y="1207"/>
                  </a:lnTo>
                  <a:lnTo>
                    <a:pt x="1031" y="1223"/>
                  </a:lnTo>
                  <a:lnTo>
                    <a:pt x="1054" y="1235"/>
                  </a:lnTo>
                  <a:lnTo>
                    <a:pt x="1080" y="1242"/>
                  </a:lnTo>
                  <a:lnTo>
                    <a:pt x="1107" y="1245"/>
                  </a:lnTo>
                  <a:lnTo>
                    <a:pt x="1123" y="1244"/>
                  </a:lnTo>
                  <a:lnTo>
                    <a:pt x="1140" y="1241"/>
                  </a:lnTo>
                  <a:lnTo>
                    <a:pt x="1167" y="1231"/>
                  </a:lnTo>
                  <a:lnTo>
                    <a:pt x="1191" y="1217"/>
                  </a:lnTo>
                  <a:lnTo>
                    <a:pt x="1211" y="1199"/>
                  </a:lnTo>
                  <a:lnTo>
                    <a:pt x="1227" y="1178"/>
                  </a:lnTo>
                  <a:lnTo>
                    <a:pt x="1238" y="1153"/>
                  </a:lnTo>
                  <a:lnTo>
                    <a:pt x="1246" y="1128"/>
                  </a:lnTo>
                  <a:lnTo>
                    <a:pt x="1247" y="1100"/>
                  </a:lnTo>
                  <a:lnTo>
                    <a:pt x="1244" y="1073"/>
                  </a:lnTo>
                  <a:lnTo>
                    <a:pt x="1234" y="1026"/>
                  </a:lnTo>
                  <a:lnTo>
                    <a:pt x="1229" y="981"/>
                  </a:lnTo>
                  <a:lnTo>
                    <a:pt x="1230" y="939"/>
                  </a:lnTo>
                  <a:lnTo>
                    <a:pt x="1235" y="898"/>
                  </a:lnTo>
                  <a:lnTo>
                    <a:pt x="1245" y="861"/>
                  </a:lnTo>
                  <a:lnTo>
                    <a:pt x="1260" y="827"/>
                  </a:lnTo>
                  <a:lnTo>
                    <a:pt x="1279" y="795"/>
                  </a:lnTo>
                  <a:lnTo>
                    <a:pt x="1301" y="768"/>
                  </a:lnTo>
                  <a:lnTo>
                    <a:pt x="1324" y="746"/>
                  </a:lnTo>
                  <a:lnTo>
                    <a:pt x="1349" y="727"/>
                  </a:lnTo>
                  <a:lnTo>
                    <a:pt x="1373" y="711"/>
                  </a:lnTo>
                  <a:lnTo>
                    <a:pt x="1396" y="700"/>
                  </a:lnTo>
                  <a:lnTo>
                    <a:pt x="1416" y="691"/>
                  </a:lnTo>
                  <a:lnTo>
                    <a:pt x="1433" y="686"/>
                  </a:lnTo>
                  <a:lnTo>
                    <a:pt x="1444" y="683"/>
                  </a:lnTo>
                  <a:lnTo>
                    <a:pt x="1472" y="680"/>
                  </a:lnTo>
                  <a:lnTo>
                    <a:pt x="1498" y="671"/>
                  </a:lnTo>
                  <a:lnTo>
                    <a:pt x="1522" y="659"/>
                  </a:lnTo>
                  <a:lnTo>
                    <a:pt x="1543" y="642"/>
                  </a:lnTo>
                  <a:lnTo>
                    <a:pt x="1560" y="621"/>
                  </a:lnTo>
                  <a:lnTo>
                    <a:pt x="1572" y="597"/>
                  </a:lnTo>
                  <a:lnTo>
                    <a:pt x="1581" y="571"/>
                  </a:lnTo>
                  <a:lnTo>
                    <a:pt x="1583" y="544"/>
                  </a:lnTo>
                  <a:lnTo>
                    <a:pt x="1581" y="516"/>
                  </a:lnTo>
                  <a:lnTo>
                    <a:pt x="1573" y="489"/>
                  </a:lnTo>
                  <a:lnTo>
                    <a:pt x="1560" y="465"/>
                  </a:lnTo>
                  <a:lnTo>
                    <a:pt x="1543" y="445"/>
                  </a:lnTo>
                  <a:lnTo>
                    <a:pt x="1521" y="427"/>
                  </a:lnTo>
                  <a:lnTo>
                    <a:pt x="1497" y="415"/>
                  </a:lnTo>
                  <a:lnTo>
                    <a:pt x="1471" y="406"/>
                  </a:lnTo>
                  <a:lnTo>
                    <a:pt x="1443" y="404"/>
                  </a:lnTo>
                  <a:close/>
                  <a:moveTo>
                    <a:pt x="1105" y="368"/>
                  </a:moveTo>
                  <a:lnTo>
                    <a:pt x="1034" y="400"/>
                  </a:lnTo>
                  <a:lnTo>
                    <a:pt x="964" y="436"/>
                  </a:lnTo>
                  <a:lnTo>
                    <a:pt x="897" y="475"/>
                  </a:lnTo>
                  <a:lnTo>
                    <a:pt x="831" y="517"/>
                  </a:lnTo>
                  <a:lnTo>
                    <a:pt x="769" y="561"/>
                  </a:lnTo>
                  <a:lnTo>
                    <a:pt x="709" y="606"/>
                  </a:lnTo>
                  <a:lnTo>
                    <a:pt x="651" y="652"/>
                  </a:lnTo>
                  <a:lnTo>
                    <a:pt x="598" y="698"/>
                  </a:lnTo>
                  <a:lnTo>
                    <a:pt x="547" y="744"/>
                  </a:lnTo>
                  <a:lnTo>
                    <a:pt x="500" y="789"/>
                  </a:lnTo>
                  <a:lnTo>
                    <a:pt x="457" y="831"/>
                  </a:lnTo>
                  <a:lnTo>
                    <a:pt x="417" y="873"/>
                  </a:lnTo>
                  <a:lnTo>
                    <a:pt x="381" y="912"/>
                  </a:lnTo>
                  <a:lnTo>
                    <a:pt x="349" y="946"/>
                  </a:lnTo>
                  <a:lnTo>
                    <a:pt x="322" y="979"/>
                  </a:lnTo>
                  <a:lnTo>
                    <a:pt x="348" y="1009"/>
                  </a:lnTo>
                  <a:lnTo>
                    <a:pt x="379" y="1044"/>
                  </a:lnTo>
                  <a:lnTo>
                    <a:pt x="413" y="1081"/>
                  </a:lnTo>
                  <a:lnTo>
                    <a:pt x="451" y="1120"/>
                  </a:lnTo>
                  <a:lnTo>
                    <a:pt x="493" y="1162"/>
                  </a:lnTo>
                  <a:lnTo>
                    <a:pt x="538" y="1205"/>
                  </a:lnTo>
                  <a:lnTo>
                    <a:pt x="587" y="1250"/>
                  </a:lnTo>
                  <a:lnTo>
                    <a:pt x="639" y="1294"/>
                  </a:lnTo>
                  <a:lnTo>
                    <a:pt x="693" y="1338"/>
                  </a:lnTo>
                  <a:lnTo>
                    <a:pt x="750" y="1383"/>
                  </a:lnTo>
                  <a:lnTo>
                    <a:pt x="810" y="1425"/>
                  </a:lnTo>
                  <a:lnTo>
                    <a:pt x="873" y="1467"/>
                  </a:lnTo>
                  <a:lnTo>
                    <a:pt x="938" y="1506"/>
                  </a:lnTo>
                  <a:lnTo>
                    <a:pt x="1004" y="1542"/>
                  </a:lnTo>
                  <a:lnTo>
                    <a:pt x="956" y="1495"/>
                  </a:lnTo>
                  <a:lnTo>
                    <a:pt x="912" y="1443"/>
                  </a:lnTo>
                  <a:lnTo>
                    <a:pt x="872" y="1388"/>
                  </a:lnTo>
                  <a:lnTo>
                    <a:pt x="838" y="1329"/>
                  </a:lnTo>
                  <a:lnTo>
                    <a:pt x="809" y="1268"/>
                  </a:lnTo>
                  <a:lnTo>
                    <a:pt x="786" y="1203"/>
                  </a:lnTo>
                  <a:lnTo>
                    <a:pt x="769" y="1134"/>
                  </a:lnTo>
                  <a:lnTo>
                    <a:pt x="759" y="1065"/>
                  </a:lnTo>
                  <a:lnTo>
                    <a:pt x="755" y="992"/>
                  </a:lnTo>
                  <a:lnTo>
                    <a:pt x="759" y="922"/>
                  </a:lnTo>
                  <a:lnTo>
                    <a:pt x="769" y="852"/>
                  </a:lnTo>
                  <a:lnTo>
                    <a:pt x="785" y="785"/>
                  </a:lnTo>
                  <a:lnTo>
                    <a:pt x="807" y="721"/>
                  </a:lnTo>
                  <a:lnTo>
                    <a:pt x="836" y="660"/>
                  </a:lnTo>
                  <a:lnTo>
                    <a:pt x="869" y="602"/>
                  </a:lnTo>
                  <a:lnTo>
                    <a:pt x="907" y="546"/>
                  </a:lnTo>
                  <a:lnTo>
                    <a:pt x="950" y="495"/>
                  </a:lnTo>
                  <a:lnTo>
                    <a:pt x="997" y="448"/>
                  </a:lnTo>
                  <a:lnTo>
                    <a:pt x="1049" y="405"/>
                  </a:lnTo>
                  <a:lnTo>
                    <a:pt x="1105" y="368"/>
                  </a:lnTo>
                  <a:close/>
                  <a:moveTo>
                    <a:pt x="1515" y="0"/>
                  </a:moveTo>
                  <a:lnTo>
                    <a:pt x="1601" y="3"/>
                  </a:lnTo>
                  <a:lnTo>
                    <a:pt x="1686" y="12"/>
                  </a:lnTo>
                  <a:lnTo>
                    <a:pt x="1770" y="27"/>
                  </a:lnTo>
                  <a:lnTo>
                    <a:pt x="1851" y="47"/>
                  </a:lnTo>
                  <a:lnTo>
                    <a:pt x="1930" y="70"/>
                  </a:lnTo>
                  <a:lnTo>
                    <a:pt x="2008" y="99"/>
                  </a:lnTo>
                  <a:lnTo>
                    <a:pt x="2084" y="132"/>
                  </a:lnTo>
                  <a:lnTo>
                    <a:pt x="2158" y="168"/>
                  </a:lnTo>
                  <a:lnTo>
                    <a:pt x="2229" y="206"/>
                  </a:lnTo>
                  <a:lnTo>
                    <a:pt x="2298" y="247"/>
                  </a:lnTo>
                  <a:lnTo>
                    <a:pt x="2365" y="291"/>
                  </a:lnTo>
                  <a:lnTo>
                    <a:pt x="2332" y="294"/>
                  </a:lnTo>
                  <a:lnTo>
                    <a:pt x="2296" y="301"/>
                  </a:lnTo>
                  <a:lnTo>
                    <a:pt x="2255" y="311"/>
                  </a:lnTo>
                  <a:lnTo>
                    <a:pt x="2212" y="323"/>
                  </a:lnTo>
                  <a:lnTo>
                    <a:pt x="2166" y="338"/>
                  </a:lnTo>
                  <a:lnTo>
                    <a:pt x="2119" y="356"/>
                  </a:lnTo>
                  <a:lnTo>
                    <a:pt x="2071" y="377"/>
                  </a:lnTo>
                  <a:lnTo>
                    <a:pt x="2021" y="400"/>
                  </a:lnTo>
                  <a:lnTo>
                    <a:pt x="1972" y="425"/>
                  </a:lnTo>
                  <a:lnTo>
                    <a:pt x="1925" y="454"/>
                  </a:lnTo>
                  <a:lnTo>
                    <a:pt x="1877" y="484"/>
                  </a:lnTo>
                  <a:lnTo>
                    <a:pt x="1833" y="517"/>
                  </a:lnTo>
                  <a:lnTo>
                    <a:pt x="1791" y="552"/>
                  </a:lnTo>
                  <a:lnTo>
                    <a:pt x="1744" y="598"/>
                  </a:lnTo>
                  <a:lnTo>
                    <a:pt x="1701" y="649"/>
                  </a:lnTo>
                  <a:lnTo>
                    <a:pt x="1664" y="701"/>
                  </a:lnTo>
                  <a:lnTo>
                    <a:pt x="1630" y="756"/>
                  </a:lnTo>
                  <a:lnTo>
                    <a:pt x="1601" y="814"/>
                  </a:lnTo>
                  <a:lnTo>
                    <a:pt x="1576" y="874"/>
                  </a:lnTo>
                  <a:lnTo>
                    <a:pt x="1557" y="935"/>
                  </a:lnTo>
                  <a:lnTo>
                    <a:pt x="1541" y="999"/>
                  </a:lnTo>
                  <a:lnTo>
                    <a:pt x="1531" y="1063"/>
                  </a:lnTo>
                  <a:lnTo>
                    <a:pt x="1524" y="1129"/>
                  </a:lnTo>
                  <a:lnTo>
                    <a:pt x="1522" y="1195"/>
                  </a:lnTo>
                  <a:lnTo>
                    <a:pt x="1524" y="1264"/>
                  </a:lnTo>
                  <a:lnTo>
                    <a:pt x="1532" y="1332"/>
                  </a:lnTo>
                  <a:lnTo>
                    <a:pt x="1546" y="1399"/>
                  </a:lnTo>
                  <a:lnTo>
                    <a:pt x="1563" y="1465"/>
                  </a:lnTo>
                  <a:lnTo>
                    <a:pt x="1586" y="1528"/>
                  </a:lnTo>
                  <a:lnTo>
                    <a:pt x="1614" y="1590"/>
                  </a:lnTo>
                  <a:lnTo>
                    <a:pt x="1645" y="1649"/>
                  </a:lnTo>
                  <a:lnTo>
                    <a:pt x="1682" y="1707"/>
                  </a:lnTo>
                  <a:lnTo>
                    <a:pt x="1716" y="1752"/>
                  </a:lnTo>
                  <a:lnTo>
                    <a:pt x="1752" y="1796"/>
                  </a:lnTo>
                  <a:lnTo>
                    <a:pt x="1791" y="1836"/>
                  </a:lnTo>
                  <a:lnTo>
                    <a:pt x="1830" y="1872"/>
                  </a:lnTo>
                  <a:lnTo>
                    <a:pt x="1869" y="1905"/>
                  </a:lnTo>
                  <a:lnTo>
                    <a:pt x="1783" y="1927"/>
                  </a:lnTo>
                  <a:lnTo>
                    <a:pt x="1695" y="1944"/>
                  </a:lnTo>
                  <a:lnTo>
                    <a:pt x="1606" y="1954"/>
                  </a:lnTo>
                  <a:lnTo>
                    <a:pt x="1515" y="1957"/>
                  </a:lnTo>
                  <a:lnTo>
                    <a:pt x="1436" y="1955"/>
                  </a:lnTo>
                  <a:lnTo>
                    <a:pt x="1358" y="1947"/>
                  </a:lnTo>
                  <a:lnTo>
                    <a:pt x="1282" y="1935"/>
                  </a:lnTo>
                  <a:lnTo>
                    <a:pt x="1207" y="1918"/>
                  </a:lnTo>
                  <a:lnTo>
                    <a:pt x="1133" y="1898"/>
                  </a:lnTo>
                  <a:lnTo>
                    <a:pt x="1062" y="1873"/>
                  </a:lnTo>
                  <a:lnTo>
                    <a:pt x="992" y="1845"/>
                  </a:lnTo>
                  <a:lnTo>
                    <a:pt x="923" y="1815"/>
                  </a:lnTo>
                  <a:lnTo>
                    <a:pt x="856" y="1781"/>
                  </a:lnTo>
                  <a:lnTo>
                    <a:pt x="792" y="1745"/>
                  </a:lnTo>
                  <a:lnTo>
                    <a:pt x="728" y="1707"/>
                  </a:lnTo>
                  <a:lnTo>
                    <a:pt x="667" y="1668"/>
                  </a:lnTo>
                  <a:lnTo>
                    <a:pt x="610" y="1628"/>
                  </a:lnTo>
                  <a:lnTo>
                    <a:pt x="553" y="1587"/>
                  </a:lnTo>
                  <a:lnTo>
                    <a:pt x="499" y="1544"/>
                  </a:lnTo>
                  <a:lnTo>
                    <a:pt x="448" y="1501"/>
                  </a:lnTo>
                  <a:lnTo>
                    <a:pt x="399" y="1459"/>
                  </a:lnTo>
                  <a:lnTo>
                    <a:pt x="353" y="1416"/>
                  </a:lnTo>
                  <a:lnTo>
                    <a:pt x="309" y="1375"/>
                  </a:lnTo>
                  <a:lnTo>
                    <a:pt x="268" y="1335"/>
                  </a:lnTo>
                  <a:lnTo>
                    <a:pt x="230" y="1297"/>
                  </a:lnTo>
                  <a:lnTo>
                    <a:pt x="195" y="1260"/>
                  </a:lnTo>
                  <a:lnTo>
                    <a:pt x="163" y="1224"/>
                  </a:lnTo>
                  <a:lnTo>
                    <a:pt x="133" y="1191"/>
                  </a:lnTo>
                  <a:lnTo>
                    <a:pt x="109" y="1162"/>
                  </a:lnTo>
                  <a:lnTo>
                    <a:pt x="86" y="1136"/>
                  </a:lnTo>
                  <a:lnTo>
                    <a:pt x="67" y="1112"/>
                  </a:lnTo>
                  <a:lnTo>
                    <a:pt x="52" y="1093"/>
                  </a:lnTo>
                  <a:lnTo>
                    <a:pt x="40" y="1077"/>
                  </a:lnTo>
                  <a:lnTo>
                    <a:pt x="32" y="1066"/>
                  </a:lnTo>
                  <a:lnTo>
                    <a:pt x="27" y="1061"/>
                  </a:lnTo>
                  <a:lnTo>
                    <a:pt x="12" y="1035"/>
                  </a:lnTo>
                  <a:lnTo>
                    <a:pt x="3" y="1007"/>
                  </a:lnTo>
                  <a:lnTo>
                    <a:pt x="0" y="979"/>
                  </a:lnTo>
                  <a:lnTo>
                    <a:pt x="3" y="950"/>
                  </a:lnTo>
                  <a:lnTo>
                    <a:pt x="12" y="922"/>
                  </a:lnTo>
                  <a:lnTo>
                    <a:pt x="27" y="896"/>
                  </a:lnTo>
                  <a:lnTo>
                    <a:pt x="32" y="890"/>
                  </a:lnTo>
                  <a:lnTo>
                    <a:pt x="40" y="879"/>
                  </a:lnTo>
                  <a:lnTo>
                    <a:pt x="52" y="864"/>
                  </a:lnTo>
                  <a:lnTo>
                    <a:pt x="67" y="845"/>
                  </a:lnTo>
                  <a:lnTo>
                    <a:pt x="86" y="821"/>
                  </a:lnTo>
                  <a:lnTo>
                    <a:pt x="109" y="794"/>
                  </a:lnTo>
                  <a:lnTo>
                    <a:pt x="133" y="765"/>
                  </a:lnTo>
                  <a:lnTo>
                    <a:pt x="163" y="733"/>
                  </a:lnTo>
                  <a:lnTo>
                    <a:pt x="195" y="697"/>
                  </a:lnTo>
                  <a:lnTo>
                    <a:pt x="230" y="660"/>
                  </a:lnTo>
                  <a:lnTo>
                    <a:pt x="268" y="622"/>
                  </a:lnTo>
                  <a:lnTo>
                    <a:pt x="309" y="582"/>
                  </a:lnTo>
                  <a:lnTo>
                    <a:pt x="353" y="540"/>
                  </a:lnTo>
                  <a:lnTo>
                    <a:pt x="399" y="498"/>
                  </a:lnTo>
                  <a:lnTo>
                    <a:pt x="448" y="455"/>
                  </a:lnTo>
                  <a:lnTo>
                    <a:pt x="499" y="413"/>
                  </a:lnTo>
                  <a:lnTo>
                    <a:pt x="553" y="371"/>
                  </a:lnTo>
                  <a:lnTo>
                    <a:pt x="610" y="329"/>
                  </a:lnTo>
                  <a:lnTo>
                    <a:pt x="667" y="288"/>
                  </a:lnTo>
                  <a:lnTo>
                    <a:pt x="728" y="249"/>
                  </a:lnTo>
                  <a:lnTo>
                    <a:pt x="792" y="211"/>
                  </a:lnTo>
                  <a:lnTo>
                    <a:pt x="856" y="175"/>
                  </a:lnTo>
                  <a:lnTo>
                    <a:pt x="923" y="143"/>
                  </a:lnTo>
                  <a:lnTo>
                    <a:pt x="992" y="112"/>
                  </a:lnTo>
                  <a:lnTo>
                    <a:pt x="1062" y="84"/>
                  </a:lnTo>
                  <a:lnTo>
                    <a:pt x="1133" y="59"/>
                  </a:lnTo>
                  <a:lnTo>
                    <a:pt x="1207" y="39"/>
                  </a:lnTo>
                  <a:lnTo>
                    <a:pt x="1282" y="22"/>
                  </a:lnTo>
                  <a:lnTo>
                    <a:pt x="1358" y="10"/>
                  </a:lnTo>
                  <a:lnTo>
                    <a:pt x="1436" y="2"/>
                  </a:lnTo>
                  <a:lnTo>
                    <a:pt x="15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bg1"/>
                </a:solidFill>
              </a:endParaRPr>
            </a:p>
          </p:txBody>
        </p:sp>
        <p:sp>
          <p:nvSpPr>
            <p:cNvPr id="84" name="Freeform 83"/>
            <p:cNvSpPr>
              <a:spLocks/>
            </p:cNvSpPr>
            <p:nvPr/>
          </p:nvSpPr>
          <p:spPr bwMode="auto">
            <a:xfrm>
              <a:off x="5970588" y="4121150"/>
              <a:ext cx="125413" cy="119063"/>
            </a:xfrm>
            <a:custGeom>
              <a:avLst/>
              <a:gdLst>
                <a:gd name="T0" fmla="*/ 80 w 471"/>
                <a:gd name="T1" fmla="*/ 0 h 450"/>
                <a:gd name="T2" fmla="*/ 101 w 471"/>
                <a:gd name="T3" fmla="*/ 3 h 450"/>
                <a:gd name="T4" fmla="*/ 119 w 471"/>
                <a:gd name="T5" fmla="*/ 11 h 450"/>
                <a:gd name="T6" fmla="*/ 134 w 471"/>
                <a:gd name="T7" fmla="*/ 24 h 450"/>
                <a:gd name="T8" fmla="*/ 146 w 471"/>
                <a:gd name="T9" fmla="*/ 40 h 450"/>
                <a:gd name="T10" fmla="*/ 153 w 471"/>
                <a:gd name="T11" fmla="*/ 59 h 450"/>
                <a:gd name="T12" fmla="*/ 154 w 471"/>
                <a:gd name="T13" fmla="*/ 63 h 450"/>
                <a:gd name="T14" fmla="*/ 157 w 471"/>
                <a:gd name="T15" fmla="*/ 72 h 450"/>
                <a:gd name="T16" fmla="*/ 161 w 471"/>
                <a:gd name="T17" fmla="*/ 84 h 450"/>
                <a:gd name="T18" fmla="*/ 168 w 471"/>
                <a:gd name="T19" fmla="*/ 99 h 450"/>
                <a:gd name="T20" fmla="*/ 175 w 471"/>
                <a:gd name="T21" fmla="*/ 116 h 450"/>
                <a:gd name="T22" fmla="*/ 186 w 471"/>
                <a:gd name="T23" fmla="*/ 137 h 450"/>
                <a:gd name="T24" fmla="*/ 198 w 471"/>
                <a:gd name="T25" fmla="*/ 157 h 450"/>
                <a:gd name="T26" fmla="*/ 214 w 471"/>
                <a:gd name="T27" fmla="*/ 178 h 450"/>
                <a:gd name="T28" fmla="*/ 232 w 471"/>
                <a:gd name="T29" fmla="*/ 200 h 450"/>
                <a:gd name="T30" fmla="*/ 252 w 471"/>
                <a:gd name="T31" fmla="*/ 220 h 450"/>
                <a:gd name="T32" fmla="*/ 276 w 471"/>
                <a:gd name="T33" fmla="*/ 241 h 450"/>
                <a:gd name="T34" fmla="*/ 303 w 471"/>
                <a:gd name="T35" fmla="*/ 259 h 450"/>
                <a:gd name="T36" fmla="*/ 335 w 471"/>
                <a:gd name="T37" fmla="*/ 275 h 450"/>
                <a:gd name="T38" fmla="*/ 369 w 471"/>
                <a:gd name="T39" fmla="*/ 288 h 450"/>
                <a:gd name="T40" fmla="*/ 407 w 471"/>
                <a:gd name="T41" fmla="*/ 297 h 450"/>
                <a:gd name="T42" fmla="*/ 428 w 471"/>
                <a:gd name="T43" fmla="*/ 303 h 450"/>
                <a:gd name="T44" fmla="*/ 445 w 471"/>
                <a:gd name="T45" fmla="*/ 314 h 450"/>
                <a:gd name="T46" fmla="*/ 458 w 471"/>
                <a:gd name="T47" fmla="*/ 329 h 450"/>
                <a:gd name="T48" fmla="*/ 467 w 471"/>
                <a:gd name="T49" fmla="*/ 346 h 450"/>
                <a:gd name="T50" fmla="*/ 471 w 471"/>
                <a:gd name="T51" fmla="*/ 366 h 450"/>
                <a:gd name="T52" fmla="*/ 471 w 471"/>
                <a:gd name="T53" fmla="*/ 386 h 450"/>
                <a:gd name="T54" fmla="*/ 463 w 471"/>
                <a:gd name="T55" fmla="*/ 407 h 450"/>
                <a:gd name="T56" fmla="*/ 451 w 471"/>
                <a:gd name="T57" fmla="*/ 424 h 450"/>
                <a:gd name="T58" fmla="*/ 434 w 471"/>
                <a:gd name="T59" fmla="*/ 438 h 450"/>
                <a:gd name="T60" fmla="*/ 415 w 471"/>
                <a:gd name="T61" fmla="*/ 447 h 450"/>
                <a:gd name="T62" fmla="*/ 394 w 471"/>
                <a:gd name="T63" fmla="*/ 450 h 450"/>
                <a:gd name="T64" fmla="*/ 387 w 471"/>
                <a:gd name="T65" fmla="*/ 449 h 450"/>
                <a:gd name="T66" fmla="*/ 380 w 471"/>
                <a:gd name="T67" fmla="*/ 448 h 450"/>
                <a:gd name="T68" fmla="*/ 331 w 471"/>
                <a:gd name="T69" fmla="*/ 436 h 450"/>
                <a:gd name="T70" fmla="*/ 287 w 471"/>
                <a:gd name="T71" fmla="*/ 422 h 450"/>
                <a:gd name="T72" fmla="*/ 247 w 471"/>
                <a:gd name="T73" fmla="*/ 404 h 450"/>
                <a:gd name="T74" fmla="*/ 209 w 471"/>
                <a:gd name="T75" fmla="*/ 383 h 450"/>
                <a:gd name="T76" fmla="*/ 177 w 471"/>
                <a:gd name="T77" fmla="*/ 359 h 450"/>
                <a:gd name="T78" fmla="*/ 147 w 471"/>
                <a:gd name="T79" fmla="*/ 335 h 450"/>
                <a:gd name="T80" fmla="*/ 121 w 471"/>
                <a:gd name="T81" fmla="*/ 309 h 450"/>
                <a:gd name="T82" fmla="*/ 99 w 471"/>
                <a:gd name="T83" fmla="*/ 282 h 450"/>
                <a:gd name="T84" fmla="*/ 78 w 471"/>
                <a:gd name="T85" fmla="*/ 255 h 450"/>
                <a:gd name="T86" fmla="*/ 60 w 471"/>
                <a:gd name="T87" fmla="*/ 228 h 450"/>
                <a:gd name="T88" fmla="*/ 45 w 471"/>
                <a:gd name="T89" fmla="*/ 203 h 450"/>
                <a:gd name="T90" fmla="*/ 34 w 471"/>
                <a:gd name="T91" fmla="*/ 179 h 450"/>
                <a:gd name="T92" fmla="*/ 24 w 471"/>
                <a:gd name="T93" fmla="*/ 157 h 450"/>
                <a:gd name="T94" fmla="*/ 16 w 471"/>
                <a:gd name="T95" fmla="*/ 138 h 450"/>
                <a:gd name="T96" fmla="*/ 10 w 471"/>
                <a:gd name="T97" fmla="*/ 121 h 450"/>
                <a:gd name="T98" fmla="*/ 6 w 471"/>
                <a:gd name="T99" fmla="*/ 107 h 450"/>
                <a:gd name="T100" fmla="*/ 4 w 471"/>
                <a:gd name="T101" fmla="*/ 99 h 450"/>
                <a:gd name="T102" fmla="*/ 2 w 471"/>
                <a:gd name="T103" fmla="*/ 94 h 450"/>
                <a:gd name="T104" fmla="*/ 0 w 471"/>
                <a:gd name="T105" fmla="*/ 74 h 450"/>
                <a:gd name="T106" fmla="*/ 4 w 471"/>
                <a:gd name="T107" fmla="*/ 54 h 450"/>
                <a:gd name="T108" fmla="*/ 11 w 471"/>
                <a:gd name="T109" fmla="*/ 36 h 450"/>
                <a:gd name="T110" fmla="*/ 24 w 471"/>
                <a:gd name="T111" fmla="*/ 21 h 450"/>
                <a:gd name="T112" fmla="*/ 41 w 471"/>
                <a:gd name="T113" fmla="*/ 9 h 450"/>
                <a:gd name="T114" fmla="*/ 60 w 471"/>
                <a:gd name="T115" fmla="*/ 2 h 450"/>
                <a:gd name="T116" fmla="*/ 80 w 471"/>
                <a:gd name="T117" fmla="*/ 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71" h="450">
                  <a:moveTo>
                    <a:pt x="80" y="0"/>
                  </a:moveTo>
                  <a:lnTo>
                    <a:pt x="101" y="3"/>
                  </a:lnTo>
                  <a:lnTo>
                    <a:pt x="119" y="11"/>
                  </a:lnTo>
                  <a:lnTo>
                    <a:pt x="134" y="24"/>
                  </a:lnTo>
                  <a:lnTo>
                    <a:pt x="146" y="40"/>
                  </a:lnTo>
                  <a:lnTo>
                    <a:pt x="153" y="59"/>
                  </a:lnTo>
                  <a:lnTo>
                    <a:pt x="154" y="63"/>
                  </a:lnTo>
                  <a:lnTo>
                    <a:pt x="157" y="72"/>
                  </a:lnTo>
                  <a:lnTo>
                    <a:pt x="161" y="84"/>
                  </a:lnTo>
                  <a:lnTo>
                    <a:pt x="168" y="99"/>
                  </a:lnTo>
                  <a:lnTo>
                    <a:pt x="175" y="116"/>
                  </a:lnTo>
                  <a:lnTo>
                    <a:pt x="186" y="137"/>
                  </a:lnTo>
                  <a:lnTo>
                    <a:pt x="198" y="157"/>
                  </a:lnTo>
                  <a:lnTo>
                    <a:pt x="214" y="178"/>
                  </a:lnTo>
                  <a:lnTo>
                    <a:pt x="232" y="200"/>
                  </a:lnTo>
                  <a:lnTo>
                    <a:pt x="252" y="220"/>
                  </a:lnTo>
                  <a:lnTo>
                    <a:pt x="276" y="241"/>
                  </a:lnTo>
                  <a:lnTo>
                    <a:pt x="303" y="259"/>
                  </a:lnTo>
                  <a:lnTo>
                    <a:pt x="335" y="275"/>
                  </a:lnTo>
                  <a:lnTo>
                    <a:pt x="369" y="288"/>
                  </a:lnTo>
                  <a:lnTo>
                    <a:pt x="407" y="297"/>
                  </a:lnTo>
                  <a:lnTo>
                    <a:pt x="428" y="303"/>
                  </a:lnTo>
                  <a:lnTo>
                    <a:pt x="445" y="314"/>
                  </a:lnTo>
                  <a:lnTo>
                    <a:pt x="458" y="329"/>
                  </a:lnTo>
                  <a:lnTo>
                    <a:pt x="467" y="346"/>
                  </a:lnTo>
                  <a:lnTo>
                    <a:pt x="471" y="366"/>
                  </a:lnTo>
                  <a:lnTo>
                    <a:pt x="471" y="386"/>
                  </a:lnTo>
                  <a:lnTo>
                    <a:pt x="463" y="407"/>
                  </a:lnTo>
                  <a:lnTo>
                    <a:pt x="451" y="424"/>
                  </a:lnTo>
                  <a:lnTo>
                    <a:pt x="434" y="438"/>
                  </a:lnTo>
                  <a:lnTo>
                    <a:pt x="415" y="447"/>
                  </a:lnTo>
                  <a:lnTo>
                    <a:pt x="394" y="450"/>
                  </a:lnTo>
                  <a:lnTo>
                    <a:pt x="387" y="449"/>
                  </a:lnTo>
                  <a:lnTo>
                    <a:pt x="380" y="448"/>
                  </a:lnTo>
                  <a:lnTo>
                    <a:pt x="331" y="436"/>
                  </a:lnTo>
                  <a:lnTo>
                    <a:pt x="287" y="422"/>
                  </a:lnTo>
                  <a:lnTo>
                    <a:pt x="247" y="404"/>
                  </a:lnTo>
                  <a:lnTo>
                    <a:pt x="209" y="383"/>
                  </a:lnTo>
                  <a:lnTo>
                    <a:pt x="177" y="359"/>
                  </a:lnTo>
                  <a:lnTo>
                    <a:pt x="147" y="335"/>
                  </a:lnTo>
                  <a:lnTo>
                    <a:pt x="121" y="309"/>
                  </a:lnTo>
                  <a:lnTo>
                    <a:pt x="99" y="282"/>
                  </a:lnTo>
                  <a:lnTo>
                    <a:pt x="78" y="255"/>
                  </a:lnTo>
                  <a:lnTo>
                    <a:pt x="60" y="228"/>
                  </a:lnTo>
                  <a:lnTo>
                    <a:pt x="45" y="203"/>
                  </a:lnTo>
                  <a:lnTo>
                    <a:pt x="34" y="179"/>
                  </a:lnTo>
                  <a:lnTo>
                    <a:pt x="24" y="157"/>
                  </a:lnTo>
                  <a:lnTo>
                    <a:pt x="16" y="138"/>
                  </a:lnTo>
                  <a:lnTo>
                    <a:pt x="10" y="121"/>
                  </a:lnTo>
                  <a:lnTo>
                    <a:pt x="6" y="107"/>
                  </a:lnTo>
                  <a:lnTo>
                    <a:pt x="4" y="99"/>
                  </a:lnTo>
                  <a:lnTo>
                    <a:pt x="2" y="94"/>
                  </a:lnTo>
                  <a:lnTo>
                    <a:pt x="0" y="74"/>
                  </a:lnTo>
                  <a:lnTo>
                    <a:pt x="4" y="54"/>
                  </a:lnTo>
                  <a:lnTo>
                    <a:pt x="11" y="36"/>
                  </a:lnTo>
                  <a:lnTo>
                    <a:pt x="24" y="21"/>
                  </a:lnTo>
                  <a:lnTo>
                    <a:pt x="41" y="9"/>
                  </a:lnTo>
                  <a:lnTo>
                    <a:pt x="60" y="2"/>
                  </a:lnTo>
                  <a:lnTo>
                    <a:pt x="8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bg1"/>
                </a:solidFill>
              </a:endParaRPr>
            </a:p>
          </p:txBody>
        </p:sp>
        <p:sp>
          <p:nvSpPr>
            <p:cNvPr id="85" name="Freeform 84"/>
            <p:cNvSpPr>
              <a:spLocks noEditPoints="1"/>
            </p:cNvSpPr>
            <p:nvPr/>
          </p:nvSpPr>
          <p:spPr bwMode="auto">
            <a:xfrm>
              <a:off x="5891213" y="3921125"/>
              <a:ext cx="514350" cy="508000"/>
            </a:xfrm>
            <a:custGeom>
              <a:avLst/>
              <a:gdLst>
                <a:gd name="T0" fmla="*/ 644 w 1942"/>
                <a:gd name="T1" fmla="*/ 243 h 1922"/>
                <a:gd name="T2" fmla="*/ 491 w 1942"/>
                <a:gd name="T3" fmla="*/ 303 h 1922"/>
                <a:gd name="T4" fmla="*/ 394 w 1942"/>
                <a:gd name="T5" fmla="*/ 374 h 1922"/>
                <a:gd name="T6" fmla="*/ 321 w 1942"/>
                <a:gd name="T7" fmla="*/ 459 h 1922"/>
                <a:gd name="T8" fmla="*/ 256 w 1942"/>
                <a:gd name="T9" fmla="*/ 595 h 1922"/>
                <a:gd name="T10" fmla="*/ 233 w 1942"/>
                <a:gd name="T11" fmla="*/ 747 h 1922"/>
                <a:gd name="T12" fmla="*/ 256 w 1942"/>
                <a:gd name="T13" fmla="*/ 897 h 1922"/>
                <a:gd name="T14" fmla="*/ 320 w 1942"/>
                <a:gd name="T15" fmla="*/ 1032 h 1922"/>
                <a:gd name="T16" fmla="*/ 424 w 1942"/>
                <a:gd name="T17" fmla="*/ 1145 h 1922"/>
                <a:gd name="T18" fmla="*/ 554 w 1942"/>
                <a:gd name="T19" fmla="*/ 1222 h 1922"/>
                <a:gd name="T20" fmla="*/ 702 w 1942"/>
                <a:gd name="T21" fmla="*/ 1259 h 1922"/>
                <a:gd name="T22" fmla="*/ 856 w 1942"/>
                <a:gd name="T23" fmla="*/ 1253 h 1922"/>
                <a:gd name="T24" fmla="*/ 999 w 1942"/>
                <a:gd name="T25" fmla="*/ 1201 h 1922"/>
                <a:gd name="T26" fmla="*/ 1122 w 1942"/>
                <a:gd name="T27" fmla="*/ 1111 h 1922"/>
                <a:gd name="T28" fmla="*/ 1217 w 1942"/>
                <a:gd name="T29" fmla="*/ 982 h 1922"/>
                <a:gd name="T30" fmla="*/ 1267 w 1942"/>
                <a:gd name="T31" fmla="*/ 836 h 1922"/>
                <a:gd name="T32" fmla="*/ 1270 w 1942"/>
                <a:gd name="T33" fmla="*/ 683 h 1922"/>
                <a:gd name="T34" fmla="*/ 1228 w 1942"/>
                <a:gd name="T35" fmla="*/ 535 h 1922"/>
                <a:gd name="T36" fmla="*/ 1150 w 1942"/>
                <a:gd name="T37" fmla="*/ 412 h 1922"/>
                <a:gd name="T38" fmla="*/ 1043 w 1942"/>
                <a:gd name="T39" fmla="*/ 318 h 1922"/>
                <a:gd name="T40" fmla="*/ 906 w 1942"/>
                <a:gd name="T41" fmla="*/ 253 h 1922"/>
                <a:gd name="T42" fmla="*/ 755 w 1942"/>
                <a:gd name="T43" fmla="*/ 232 h 1922"/>
                <a:gd name="T44" fmla="*/ 886 w 1942"/>
                <a:gd name="T45" fmla="*/ 12 h 1922"/>
                <a:gd name="T46" fmla="*/ 1072 w 1942"/>
                <a:gd name="T47" fmla="*/ 70 h 1922"/>
                <a:gd name="T48" fmla="*/ 1237 w 1942"/>
                <a:gd name="T49" fmla="*/ 174 h 1922"/>
                <a:gd name="T50" fmla="*/ 1371 w 1942"/>
                <a:gd name="T51" fmla="*/ 317 h 1922"/>
                <a:gd name="T52" fmla="*/ 1459 w 1942"/>
                <a:gd name="T53" fmla="*/ 483 h 1922"/>
                <a:gd name="T54" fmla="*/ 1502 w 1942"/>
                <a:gd name="T55" fmla="*/ 662 h 1922"/>
                <a:gd name="T56" fmla="*/ 1501 w 1942"/>
                <a:gd name="T57" fmla="*/ 844 h 1922"/>
                <a:gd name="T58" fmla="*/ 1455 w 1942"/>
                <a:gd name="T59" fmla="*/ 1022 h 1922"/>
                <a:gd name="T60" fmla="*/ 1363 w 1942"/>
                <a:gd name="T61" fmla="*/ 1187 h 1922"/>
                <a:gd name="T62" fmla="*/ 1465 w 1942"/>
                <a:gd name="T63" fmla="*/ 1249 h 1922"/>
                <a:gd name="T64" fmla="*/ 1538 w 1942"/>
                <a:gd name="T65" fmla="*/ 1233 h 1922"/>
                <a:gd name="T66" fmla="*/ 1608 w 1942"/>
                <a:gd name="T67" fmla="*/ 1266 h 1922"/>
                <a:gd name="T68" fmla="*/ 1933 w 1942"/>
                <a:gd name="T69" fmla="*/ 1601 h 1922"/>
                <a:gd name="T70" fmla="*/ 1940 w 1942"/>
                <a:gd name="T71" fmla="*/ 1670 h 1922"/>
                <a:gd name="T72" fmla="*/ 1906 w 1942"/>
                <a:gd name="T73" fmla="*/ 1734 h 1922"/>
                <a:gd name="T74" fmla="*/ 1710 w 1942"/>
                <a:gd name="T75" fmla="*/ 1913 h 1922"/>
                <a:gd name="T76" fmla="*/ 1639 w 1942"/>
                <a:gd name="T77" fmla="*/ 1920 h 1922"/>
                <a:gd name="T78" fmla="*/ 1576 w 1942"/>
                <a:gd name="T79" fmla="*/ 1886 h 1922"/>
                <a:gd name="T80" fmla="*/ 1251 w 1942"/>
                <a:gd name="T81" fmla="*/ 1548 h 1922"/>
                <a:gd name="T82" fmla="*/ 1251 w 1942"/>
                <a:gd name="T83" fmla="*/ 1473 h 1922"/>
                <a:gd name="T84" fmla="*/ 1198 w 1942"/>
                <a:gd name="T85" fmla="*/ 1350 h 1922"/>
                <a:gd name="T86" fmla="*/ 1020 w 1942"/>
                <a:gd name="T87" fmla="*/ 1445 h 1922"/>
                <a:gd name="T88" fmla="*/ 822 w 1942"/>
                <a:gd name="T89" fmla="*/ 1490 h 1922"/>
                <a:gd name="T90" fmla="*/ 621 w 1942"/>
                <a:gd name="T91" fmla="*/ 1481 h 1922"/>
                <a:gd name="T92" fmla="*/ 436 w 1942"/>
                <a:gd name="T93" fmla="*/ 1424 h 1922"/>
                <a:gd name="T94" fmla="*/ 269 w 1942"/>
                <a:gd name="T95" fmla="*/ 1319 h 1922"/>
                <a:gd name="T96" fmla="*/ 135 w 1942"/>
                <a:gd name="T97" fmla="*/ 1174 h 1922"/>
                <a:gd name="T98" fmla="*/ 44 w 1942"/>
                <a:gd name="T99" fmla="*/ 1002 h 1922"/>
                <a:gd name="T100" fmla="*/ 2 w 1942"/>
                <a:gd name="T101" fmla="*/ 813 h 1922"/>
                <a:gd name="T102" fmla="*/ 11 w 1942"/>
                <a:gd name="T103" fmla="*/ 616 h 1922"/>
                <a:gd name="T104" fmla="*/ 70 w 1942"/>
                <a:gd name="T105" fmla="*/ 431 h 1922"/>
                <a:gd name="T106" fmla="*/ 175 w 1942"/>
                <a:gd name="T107" fmla="*/ 268 h 1922"/>
                <a:gd name="T108" fmla="*/ 321 w 1942"/>
                <a:gd name="T109" fmla="*/ 135 h 1922"/>
                <a:gd name="T110" fmla="*/ 496 w 1942"/>
                <a:gd name="T111" fmla="*/ 45 h 1922"/>
                <a:gd name="T112" fmla="*/ 687 w 1942"/>
                <a:gd name="T113" fmla="*/ 3 h 1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42" h="1922">
                  <a:moveTo>
                    <a:pt x="755" y="232"/>
                  </a:moveTo>
                  <a:lnTo>
                    <a:pt x="698" y="234"/>
                  </a:lnTo>
                  <a:lnTo>
                    <a:pt x="644" y="243"/>
                  </a:lnTo>
                  <a:lnTo>
                    <a:pt x="591" y="258"/>
                  </a:lnTo>
                  <a:lnTo>
                    <a:pt x="540" y="277"/>
                  </a:lnTo>
                  <a:lnTo>
                    <a:pt x="491" y="303"/>
                  </a:lnTo>
                  <a:lnTo>
                    <a:pt x="445" y="332"/>
                  </a:lnTo>
                  <a:lnTo>
                    <a:pt x="402" y="367"/>
                  </a:lnTo>
                  <a:lnTo>
                    <a:pt x="394" y="374"/>
                  </a:lnTo>
                  <a:lnTo>
                    <a:pt x="386" y="382"/>
                  </a:lnTo>
                  <a:lnTo>
                    <a:pt x="352" y="419"/>
                  </a:lnTo>
                  <a:lnTo>
                    <a:pt x="321" y="459"/>
                  </a:lnTo>
                  <a:lnTo>
                    <a:pt x="296" y="502"/>
                  </a:lnTo>
                  <a:lnTo>
                    <a:pt x="274" y="547"/>
                  </a:lnTo>
                  <a:lnTo>
                    <a:pt x="256" y="595"/>
                  </a:lnTo>
                  <a:lnTo>
                    <a:pt x="243" y="644"/>
                  </a:lnTo>
                  <a:lnTo>
                    <a:pt x="235" y="694"/>
                  </a:lnTo>
                  <a:lnTo>
                    <a:pt x="233" y="747"/>
                  </a:lnTo>
                  <a:lnTo>
                    <a:pt x="235" y="798"/>
                  </a:lnTo>
                  <a:lnTo>
                    <a:pt x="243" y="849"/>
                  </a:lnTo>
                  <a:lnTo>
                    <a:pt x="256" y="897"/>
                  </a:lnTo>
                  <a:lnTo>
                    <a:pt x="273" y="944"/>
                  </a:lnTo>
                  <a:lnTo>
                    <a:pt x="294" y="990"/>
                  </a:lnTo>
                  <a:lnTo>
                    <a:pt x="320" y="1032"/>
                  </a:lnTo>
                  <a:lnTo>
                    <a:pt x="351" y="1074"/>
                  </a:lnTo>
                  <a:lnTo>
                    <a:pt x="386" y="1111"/>
                  </a:lnTo>
                  <a:lnTo>
                    <a:pt x="424" y="1145"/>
                  </a:lnTo>
                  <a:lnTo>
                    <a:pt x="465" y="1175"/>
                  </a:lnTo>
                  <a:lnTo>
                    <a:pt x="509" y="1201"/>
                  </a:lnTo>
                  <a:lnTo>
                    <a:pt x="554" y="1222"/>
                  </a:lnTo>
                  <a:lnTo>
                    <a:pt x="602" y="1240"/>
                  </a:lnTo>
                  <a:lnTo>
                    <a:pt x="652" y="1252"/>
                  </a:lnTo>
                  <a:lnTo>
                    <a:pt x="702" y="1259"/>
                  </a:lnTo>
                  <a:lnTo>
                    <a:pt x="755" y="1262"/>
                  </a:lnTo>
                  <a:lnTo>
                    <a:pt x="805" y="1259"/>
                  </a:lnTo>
                  <a:lnTo>
                    <a:pt x="856" y="1253"/>
                  </a:lnTo>
                  <a:lnTo>
                    <a:pt x="906" y="1240"/>
                  </a:lnTo>
                  <a:lnTo>
                    <a:pt x="954" y="1224"/>
                  </a:lnTo>
                  <a:lnTo>
                    <a:pt x="999" y="1201"/>
                  </a:lnTo>
                  <a:lnTo>
                    <a:pt x="1043" y="1175"/>
                  </a:lnTo>
                  <a:lnTo>
                    <a:pt x="1084" y="1145"/>
                  </a:lnTo>
                  <a:lnTo>
                    <a:pt x="1122" y="1111"/>
                  </a:lnTo>
                  <a:lnTo>
                    <a:pt x="1158" y="1070"/>
                  </a:lnTo>
                  <a:lnTo>
                    <a:pt x="1190" y="1028"/>
                  </a:lnTo>
                  <a:lnTo>
                    <a:pt x="1217" y="982"/>
                  </a:lnTo>
                  <a:lnTo>
                    <a:pt x="1239" y="935"/>
                  </a:lnTo>
                  <a:lnTo>
                    <a:pt x="1255" y="886"/>
                  </a:lnTo>
                  <a:lnTo>
                    <a:pt x="1267" y="836"/>
                  </a:lnTo>
                  <a:lnTo>
                    <a:pt x="1272" y="785"/>
                  </a:lnTo>
                  <a:lnTo>
                    <a:pt x="1274" y="735"/>
                  </a:lnTo>
                  <a:lnTo>
                    <a:pt x="1270" y="683"/>
                  </a:lnTo>
                  <a:lnTo>
                    <a:pt x="1261" y="633"/>
                  </a:lnTo>
                  <a:lnTo>
                    <a:pt x="1248" y="583"/>
                  </a:lnTo>
                  <a:lnTo>
                    <a:pt x="1228" y="535"/>
                  </a:lnTo>
                  <a:lnTo>
                    <a:pt x="1205" y="489"/>
                  </a:lnTo>
                  <a:lnTo>
                    <a:pt x="1176" y="445"/>
                  </a:lnTo>
                  <a:lnTo>
                    <a:pt x="1150" y="412"/>
                  </a:lnTo>
                  <a:lnTo>
                    <a:pt x="1122" y="382"/>
                  </a:lnTo>
                  <a:lnTo>
                    <a:pt x="1084" y="348"/>
                  </a:lnTo>
                  <a:lnTo>
                    <a:pt x="1043" y="318"/>
                  </a:lnTo>
                  <a:lnTo>
                    <a:pt x="999" y="292"/>
                  </a:lnTo>
                  <a:lnTo>
                    <a:pt x="954" y="271"/>
                  </a:lnTo>
                  <a:lnTo>
                    <a:pt x="906" y="253"/>
                  </a:lnTo>
                  <a:lnTo>
                    <a:pt x="856" y="241"/>
                  </a:lnTo>
                  <a:lnTo>
                    <a:pt x="805" y="234"/>
                  </a:lnTo>
                  <a:lnTo>
                    <a:pt x="755" y="232"/>
                  </a:lnTo>
                  <a:close/>
                  <a:moveTo>
                    <a:pt x="753" y="0"/>
                  </a:moveTo>
                  <a:lnTo>
                    <a:pt x="820" y="3"/>
                  </a:lnTo>
                  <a:lnTo>
                    <a:pt x="886" y="12"/>
                  </a:lnTo>
                  <a:lnTo>
                    <a:pt x="950" y="26"/>
                  </a:lnTo>
                  <a:lnTo>
                    <a:pt x="1012" y="45"/>
                  </a:lnTo>
                  <a:lnTo>
                    <a:pt x="1072" y="70"/>
                  </a:lnTo>
                  <a:lnTo>
                    <a:pt x="1130" y="100"/>
                  </a:lnTo>
                  <a:lnTo>
                    <a:pt x="1185" y="135"/>
                  </a:lnTo>
                  <a:lnTo>
                    <a:pt x="1237" y="174"/>
                  </a:lnTo>
                  <a:lnTo>
                    <a:pt x="1287" y="219"/>
                  </a:lnTo>
                  <a:lnTo>
                    <a:pt x="1331" y="267"/>
                  </a:lnTo>
                  <a:lnTo>
                    <a:pt x="1371" y="317"/>
                  </a:lnTo>
                  <a:lnTo>
                    <a:pt x="1405" y="371"/>
                  </a:lnTo>
                  <a:lnTo>
                    <a:pt x="1434" y="426"/>
                  </a:lnTo>
                  <a:lnTo>
                    <a:pt x="1459" y="483"/>
                  </a:lnTo>
                  <a:lnTo>
                    <a:pt x="1478" y="542"/>
                  </a:lnTo>
                  <a:lnTo>
                    <a:pt x="1493" y="601"/>
                  </a:lnTo>
                  <a:lnTo>
                    <a:pt x="1502" y="662"/>
                  </a:lnTo>
                  <a:lnTo>
                    <a:pt x="1507" y="722"/>
                  </a:lnTo>
                  <a:lnTo>
                    <a:pt x="1507" y="784"/>
                  </a:lnTo>
                  <a:lnTo>
                    <a:pt x="1501" y="844"/>
                  </a:lnTo>
                  <a:lnTo>
                    <a:pt x="1491" y="905"/>
                  </a:lnTo>
                  <a:lnTo>
                    <a:pt x="1475" y="964"/>
                  </a:lnTo>
                  <a:lnTo>
                    <a:pt x="1455" y="1022"/>
                  </a:lnTo>
                  <a:lnTo>
                    <a:pt x="1429" y="1079"/>
                  </a:lnTo>
                  <a:lnTo>
                    <a:pt x="1398" y="1134"/>
                  </a:lnTo>
                  <a:lnTo>
                    <a:pt x="1363" y="1187"/>
                  </a:lnTo>
                  <a:lnTo>
                    <a:pt x="1443" y="1266"/>
                  </a:lnTo>
                  <a:lnTo>
                    <a:pt x="1443" y="1266"/>
                  </a:lnTo>
                  <a:lnTo>
                    <a:pt x="1465" y="1249"/>
                  </a:lnTo>
                  <a:lnTo>
                    <a:pt x="1488" y="1238"/>
                  </a:lnTo>
                  <a:lnTo>
                    <a:pt x="1513" y="1233"/>
                  </a:lnTo>
                  <a:lnTo>
                    <a:pt x="1538" y="1233"/>
                  </a:lnTo>
                  <a:lnTo>
                    <a:pt x="1564" y="1238"/>
                  </a:lnTo>
                  <a:lnTo>
                    <a:pt x="1588" y="1249"/>
                  </a:lnTo>
                  <a:lnTo>
                    <a:pt x="1608" y="1266"/>
                  </a:lnTo>
                  <a:lnTo>
                    <a:pt x="1906" y="1559"/>
                  </a:lnTo>
                  <a:lnTo>
                    <a:pt x="1922" y="1579"/>
                  </a:lnTo>
                  <a:lnTo>
                    <a:pt x="1933" y="1601"/>
                  </a:lnTo>
                  <a:lnTo>
                    <a:pt x="1940" y="1623"/>
                  </a:lnTo>
                  <a:lnTo>
                    <a:pt x="1942" y="1647"/>
                  </a:lnTo>
                  <a:lnTo>
                    <a:pt x="1940" y="1670"/>
                  </a:lnTo>
                  <a:lnTo>
                    <a:pt x="1933" y="1692"/>
                  </a:lnTo>
                  <a:lnTo>
                    <a:pt x="1922" y="1715"/>
                  </a:lnTo>
                  <a:lnTo>
                    <a:pt x="1906" y="1734"/>
                  </a:lnTo>
                  <a:lnTo>
                    <a:pt x="1751" y="1886"/>
                  </a:lnTo>
                  <a:lnTo>
                    <a:pt x="1732" y="1902"/>
                  </a:lnTo>
                  <a:lnTo>
                    <a:pt x="1710" y="1913"/>
                  </a:lnTo>
                  <a:lnTo>
                    <a:pt x="1686" y="1920"/>
                  </a:lnTo>
                  <a:lnTo>
                    <a:pt x="1663" y="1922"/>
                  </a:lnTo>
                  <a:lnTo>
                    <a:pt x="1639" y="1920"/>
                  </a:lnTo>
                  <a:lnTo>
                    <a:pt x="1616" y="1913"/>
                  </a:lnTo>
                  <a:lnTo>
                    <a:pt x="1595" y="1902"/>
                  </a:lnTo>
                  <a:lnTo>
                    <a:pt x="1576" y="1886"/>
                  </a:lnTo>
                  <a:lnTo>
                    <a:pt x="1278" y="1593"/>
                  </a:lnTo>
                  <a:lnTo>
                    <a:pt x="1261" y="1572"/>
                  </a:lnTo>
                  <a:lnTo>
                    <a:pt x="1251" y="1548"/>
                  </a:lnTo>
                  <a:lnTo>
                    <a:pt x="1245" y="1523"/>
                  </a:lnTo>
                  <a:lnTo>
                    <a:pt x="1245" y="1499"/>
                  </a:lnTo>
                  <a:lnTo>
                    <a:pt x="1251" y="1473"/>
                  </a:lnTo>
                  <a:lnTo>
                    <a:pt x="1261" y="1451"/>
                  </a:lnTo>
                  <a:lnTo>
                    <a:pt x="1278" y="1429"/>
                  </a:lnTo>
                  <a:lnTo>
                    <a:pt x="1198" y="1350"/>
                  </a:lnTo>
                  <a:lnTo>
                    <a:pt x="1141" y="1387"/>
                  </a:lnTo>
                  <a:lnTo>
                    <a:pt x="1082" y="1418"/>
                  </a:lnTo>
                  <a:lnTo>
                    <a:pt x="1020" y="1445"/>
                  </a:lnTo>
                  <a:lnTo>
                    <a:pt x="956" y="1465"/>
                  </a:lnTo>
                  <a:lnTo>
                    <a:pt x="890" y="1481"/>
                  </a:lnTo>
                  <a:lnTo>
                    <a:pt x="822" y="1490"/>
                  </a:lnTo>
                  <a:lnTo>
                    <a:pt x="753" y="1493"/>
                  </a:lnTo>
                  <a:lnTo>
                    <a:pt x="687" y="1490"/>
                  </a:lnTo>
                  <a:lnTo>
                    <a:pt x="621" y="1481"/>
                  </a:lnTo>
                  <a:lnTo>
                    <a:pt x="558" y="1468"/>
                  </a:lnTo>
                  <a:lnTo>
                    <a:pt x="496" y="1449"/>
                  </a:lnTo>
                  <a:lnTo>
                    <a:pt x="436" y="1424"/>
                  </a:lnTo>
                  <a:lnTo>
                    <a:pt x="377" y="1394"/>
                  </a:lnTo>
                  <a:lnTo>
                    <a:pt x="321" y="1359"/>
                  </a:lnTo>
                  <a:lnTo>
                    <a:pt x="269" y="1319"/>
                  </a:lnTo>
                  <a:lnTo>
                    <a:pt x="221" y="1274"/>
                  </a:lnTo>
                  <a:lnTo>
                    <a:pt x="175" y="1226"/>
                  </a:lnTo>
                  <a:lnTo>
                    <a:pt x="135" y="1174"/>
                  </a:lnTo>
                  <a:lnTo>
                    <a:pt x="100" y="1119"/>
                  </a:lnTo>
                  <a:lnTo>
                    <a:pt x="69" y="1062"/>
                  </a:lnTo>
                  <a:lnTo>
                    <a:pt x="44" y="1002"/>
                  </a:lnTo>
                  <a:lnTo>
                    <a:pt x="25" y="940"/>
                  </a:lnTo>
                  <a:lnTo>
                    <a:pt x="11" y="878"/>
                  </a:lnTo>
                  <a:lnTo>
                    <a:pt x="2" y="813"/>
                  </a:lnTo>
                  <a:lnTo>
                    <a:pt x="0" y="747"/>
                  </a:lnTo>
                  <a:lnTo>
                    <a:pt x="2" y="681"/>
                  </a:lnTo>
                  <a:lnTo>
                    <a:pt x="11" y="616"/>
                  </a:lnTo>
                  <a:lnTo>
                    <a:pt x="25" y="552"/>
                  </a:lnTo>
                  <a:lnTo>
                    <a:pt x="45" y="491"/>
                  </a:lnTo>
                  <a:lnTo>
                    <a:pt x="70" y="431"/>
                  </a:lnTo>
                  <a:lnTo>
                    <a:pt x="100" y="374"/>
                  </a:lnTo>
                  <a:lnTo>
                    <a:pt x="135" y="319"/>
                  </a:lnTo>
                  <a:lnTo>
                    <a:pt x="175" y="268"/>
                  </a:lnTo>
                  <a:lnTo>
                    <a:pt x="221" y="219"/>
                  </a:lnTo>
                  <a:lnTo>
                    <a:pt x="269" y="174"/>
                  </a:lnTo>
                  <a:lnTo>
                    <a:pt x="321" y="135"/>
                  </a:lnTo>
                  <a:lnTo>
                    <a:pt x="377" y="100"/>
                  </a:lnTo>
                  <a:lnTo>
                    <a:pt x="436" y="70"/>
                  </a:lnTo>
                  <a:lnTo>
                    <a:pt x="496" y="45"/>
                  </a:lnTo>
                  <a:lnTo>
                    <a:pt x="558" y="26"/>
                  </a:lnTo>
                  <a:lnTo>
                    <a:pt x="621" y="12"/>
                  </a:lnTo>
                  <a:lnTo>
                    <a:pt x="687" y="3"/>
                  </a:lnTo>
                  <a:lnTo>
                    <a:pt x="7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bg1"/>
                </a:solidFill>
              </a:endParaRPr>
            </a:p>
          </p:txBody>
        </p:sp>
        <p:sp>
          <p:nvSpPr>
            <p:cNvPr id="86" name="Freeform 85"/>
            <p:cNvSpPr>
              <a:spLocks/>
            </p:cNvSpPr>
            <p:nvPr/>
          </p:nvSpPr>
          <p:spPr bwMode="auto">
            <a:xfrm>
              <a:off x="5975350" y="4060825"/>
              <a:ext cx="41275" cy="39688"/>
            </a:xfrm>
            <a:custGeom>
              <a:avLst/>
              <a:gdLst>
                <a:gd name="T0" fmla="*/ 77 w 153"/>
                <a:gd name="T1" fmla="*/ 0 h 151"/>
                <a:gd name="T2" fmla="*/ 97 w 153"/>
                <a:gd name="T3" fmla="*/ 2 h 151"/>
                <a:gd name="T4" fmla="*/ 115 w 153"/>
                <a:gd name="T5" fmla="*/ 10 h 151"/>
                <a:gd name="T6" fmla="*/ 131 w 153"/>
                <a:gd name="T7" fmla="*/ 22 h 151"/>
                <a:gd name="T8" fmla="*/ 143 w 153"/>
                <a:gd name="T9" fmla="*/ 37 h 151"/>
                <a:gd name="T10" fmla="*/ 151 w 153"/>
                <a:gd name="T11" fmla="*/ 54 h 151"/>
                <a:gd name="T12" fmla="*/ 153 w 153"/>
                <a:gd name="T13" fmla="*/ 75 h 151"/>
                <a:gd name="T14" fmla="*/ 151 w 153"/>
                <a:gd name="T15" fmla="*/ 95 h 151"/>
                <a:gd name="T16" fmla="*/ 143 w 153"/>
                <a:gd name="T17" fmla="*/ 114 h 151"/>
                <a:gd name="T18" fmla="*/ 131 w 153"/>
                <a:gd name="T19" fmla="*/ 128 h 151"/>
                <a:gd name="T20" fmla="*/ 115 w 153"/>
                <a:gd name="T21" fmla="*/ 141 h 151"/>
                <a:gd name="T22" fmla="*/ 97 w 153"/>
                <a:gd name="T23" fmla="*/ 147 h 151"/>
                <a:gd name="T24" fmla="*/ 77 w 153"/>
                <a:gd name="T25" fmla="*/ 151 h 151"/>
                <a:gd name="T26" fmla="*/ 57 w 153"/>
                <a:gd name="T27" fmla="*/ 147 h 151"/>
                <a:gd name="T28" fmla="*/ 39 w 153"/>
                <a:gd name="T29" fmla="*/ 141 h 151"/>
                <a:gd name="T30" fmla="*/ 23 w 153"/>
                <a:gd name="T31" fmla="*/ 128 h 151"/>
                <a:gd name="T32" fmla="*/ 11 w 153"/>
                <a:gd name="T33" fmla="*/ 114 h 151"/>
                <a:gd name="T34" fmla="*/ 3 w 153"/>
                <a:gd name="T35" fmla="*/ 95 h 151"/>
                <a:gd name="T36" fmla="*/ 0 w 153"/>
                <a:gd name="T37" fmla="*/ 75 h 151"/>
                <a:gd name="T38" fmla="*/ 3 w 153"/>
                <a:gd name="T39" fmla="*/ 54 h 151"/>
                <a:gd name="T40" fmla="*/ 11 w 153"/>
                <a:gd name="T41" fmla="*/ 37 h 151"/>
                <a:gd name="T42" fmla="*/ 23 w 153"/>
                <a:gd name="T43" fmla="*/ 22 h 151"/>
                <a:gd name="T44" fmla="*/ 39 w 153"/>
                <a:gd name="T45" fmla="*/ 10 h 151"/>
                <a:gd name="T46" fmla="*/ 57 w 153"/>
                <a:gd name="T47" fmla="*/ 2 h 151"/>
                <a:gd name="T48" fmla="*/ 77 w 153"/>
                <a:gd name="T4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3" h="151">
                  <a:moveTo>
                    <a:pt x="77" y="0"/>
                  </a:moveTo>
                  <a:lnTo>
                    <a:pt x="97" y="2"/>
                  </a:lnTo>
                  <a:lnTo>
                    <a:pt x="115" y="10"/>
                  </a:lnTo>
                  <a:lnTo>
                    <a:pt x="131" y="22"/>
                  </a:lnTo>
                  <a:lnTo>
                    <a:pt x="143" y="37"/>
                  </a:lnTo>
                  <a:lnTo>
                    <a:pt x="151" y="54"/>
                  </a:lnTo>
                  <a:lnTo>
                    <a:pt x="153" y="75"/>
                  </a:lnTo>
                  <a:lnTo>
                    <a:pt x="151" y="95"/>
                  </a:lnTo>
                  <a:lnTo>
                    <a:pt x="143" y="114"/>
                  </a:lnTo>
                  <a:lnTo>
                    <a:pt x="131" y="128"/>
                  </a:lnTo>
                  <a:lnTo>
                    <a:pt x="115" y="141"/>
                  </a:lnTo>
                  <a:lnTo>
                    <a:pt x="97" y="147"/>
                  </a:lnTo>
                  <a:lnTo>
                    <a:pt x="77" y="151"/>
                  </a:lnTo>
                  <a:lnTo>
                    <a:pt x="57" y="147"/>
                  </a:lnTo>
                  <a:lnTo>
                    <a:pt x="39" y="141"/>
                  </a:lnTo>
                  <a:lnTo>
                    <a:pt x="23" y="128"/>
                  </a:lnTo>
                  <a:lnTo>
                    <a:pt x="11" y="114"/>
                  </a:lnTo>
                  <a:lnTo>
                    <a:pt x="3" y="95"/>
                  </a:lnTo>
                  <a:lnTo>
                    <a:pt x="0" y="75"/>
                  </a:lnTo>
                  <a:lnTo>
                    <a:pt x="3" y="54"/>
                  </a:lnTo>
                  <a:lnTo>
                    <a:pt x="11" y="37"/>
                  </a:lnTo>
                  <a:lnTo>
                    <a:pt x="23" y="22"/>
                  </a:lnTo>
                  <a:lnTo>
                    <a:pt x="39" y="10"/>
                  </a:lnTo>
                  <a:lnTo>
                    <a:pt x="57" y="2"/>
                  </a:lnTo>
                  <a:lnTo>
                    <a:pt x="7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>
                <a:solidFill>
                  <a:schemeClr val="bg1"/>
                </a:solidFill>
              </a:endParaRPr>
            </a:p>
          </p:txBody>
        </p:sp>
      </p:grpSp>
      <p:sp>
        <p:nvSpPr>
          <p:cNvPr id="48" name="Freeform 12">
            <a:extLst>
              <a:ext uri="{FF2B5EF4-FFF2-40B4-BE49-F238E27FC236}">
                <a16:creationId xmlns:a16="http://schemas.microsoft.com/office/drawing/2014/main" id="{49066311-6BE1-4148-97D0-FAB67C42AC88}"/>
              </a:ext>
            </a:extLst>
          </p:cNvPr>
          <p:cNvSpPr>
            <a:spLocks/>
          </p:cNvSpPr>
          <p:nvPr/>
        </p:nvSpPr>
        <p:spPr bwMode="auto">
          <a:xfrm>
            <a:off x="7186941" y="3902943"/>
            <a:ext cx="354734" cy="369875"/>
          </a:xfrm>
          <a:custGeom>
            <a:avLst/>
            <a:gdLst>
              <a:gd name="T0" fmla="*/ 2182 w 3445"/>
              <a:gd name="T1" fmla="*/ 30 h 3588"/>
              <a:gd name="T2" fmla="*/ 2642 w 3445"/>
              <a:gd name="T3" fmla="*/ 198 h 3588"/>
              <a:gd name="T4" fmla="*/ 3020 w 3445"/>
              <a:gd name="T5" fmla="*/ 493 h 3588"/>
              <a:gd name="T6" fmla="*/ 3292 w 3445"/>
              <a:gd name="T7" fmla="*/ 889 h 3588"/>
              <a:gd name="T8" fmla="*/ 3432 w 3445"/>
              <a:gd name="T9" fmla="*/ 1360 h 3588"/>
              <a:gd name="T10" fmla="*/ 3435 w 3445"/>
              <a:gd name="T11" fmla="*/ 2445 h 3588"/>
              <a:gd name="T12" fmla="*/ 3376 w 3445"/>
              <a:gd name="T13" fmla="*/ 2807 h 3588"/>
              <a:gd name="T14" fmla="*/ 3298 w 3445"/>
              <a:gd name="T15" fmla="*/ 3109 h 3588"/>
              <a:gd name="T16" fmla="*/ 3095 w 3445"/>
              <a:gd name="T17" fmla="*/ 3333 h 3588"/>
              <a:gd name="T18" fmla="*/ 2805 w 3445"/>
              <a:gd name="T19" fmla="*/ 3438 h 3588"/>
              <a:gd name="T20" fmla="*/ 2160 w 3445"/>
              <a:gd name="T21" fmla="*/ 3526 h 3588"/>
              <a:gd name="T22" fmla="*/ 2000 w 3445"/>
              <a:gd name="T23" fmla="*/ 3588 h 3588"/>
              <a:gd name="T24" fmla="*/ 1625 w 3445"/>
              <a:gd name="T25" fmla="*/ 3543 h 3588"/>
              <a:gd name="T26" fmla="*/ 1532 w 3445"/>
              <a:gd name="T27" fmla="*/ 3392 h 3588"/>
              <a:gd name="T28" fmla="*/ 1575 w 3445"/>
              <a:gd name="T29" fmla="*/ 3216 h 3588"/>
              <a:gd name="T30" fmla="*/ 1726 w 3445"/>
              <a:gd name="T31" fmla="*/ 3123 h 3588"/>
              <a:gd name="T32" fmla="*/ 2103 w 3445"/>
              <a:gd name="T33" fmla="*/ 3144 h 3588"/>
              <a:gd name="T34" fmla="*/ 2218 w 3445"/>
              <a:gd name="T35" fmla="*/ 3266 h 3588"/>
              <a:gd name="T36" fmla="*/ 2942 w 3445"/>
              <a:gd name="T37" fmla="*/ 3219 h 3588"/>
              <a:gd name="T38" fmla="*/ 3128 w 3445"/>
              <a:gd name="T39" fmla="*/ 3053 h 3588"/>
              <a:gd name="T40" fmla="*/ 3201 w 3445"/>
              <a:gd name="T41" fmla="*/ 2807 h 3588"/>
              <a:gd name="T42" fmla="*/ 2979 w 3445"/>
              <a:gd name="T43" fmla="*/ 2644 h 3588"/>
              <a:gd name="T44" fmla="*/ 2792 w 3445"/>
              <a:gd name="T45" fmla="*/ 2573 h 3588"/>
              <a:gd name="T46" fmla="*/ 2696 w 3445"/>
              <a:gd name="T47" fmla="*/ 2401 h 3588"/>
              <a:gd name="T48" fmla="*/ 2720 w 3445"/>
              <a:gd name="T49" fmla="*/ 1554 h 3588"/>
              <a:gd name="T50" fmla="*/ 2859 w 3445"/>
              <a:gd name="T51" fmla="*/ 1415 h 3588"/>
              <a:gd name="T52" fmla="*/ 3161 w 3445"/>
              <a:gd name="T53" fmla="*/ 1392 h 3588"/>
              <a:gd name="T54" fmla="*/ 3226 w 3445"/>
              <a:gd name="T55" fmla="*/ 1477 h 3588"/>
              <a:gd name="T56" fmla="*/ 3234 w 3445"/>
              <a:gd name="T57" fmla="*/ 1252 h 3588"/>
              <a:gd name="T58" fmla="*/ 3055 w 3445"/>
              <a:gd name="T59" fmla="*/ 824 h 3588"/>
              <a:gd name="T60" fmla="*/ 2751 w 3445"/>
              <a:gd name="T61" fmla="*/ 483 h 3588"/>
              <a:gd name="T62" fmla="*/ 2350 w 3445"/>
              <a:gd name="T63" fmla="*/ 257 h 3588"/>
              <a:gd name="T64" fmla="*/ 1879 w 3445"/>
              <a:gd name="T65" fmla="*/ 175 h 3588"/>
              <a:gd name="T66" fmla="*/ 1185 w 3445"/>
              <a:gd name="T67" fmla="*/ 228 h 3588"/>
              <a:gd name="T68" fmla="*/ 768 w 3445"/>
              <a:gd name="T69" fmla="*/ 427 h 3588"/>
              <a:gd name="T70" fmla="*/ 442 w 3445"/>
              <a:gd name="T71" fmla="*/ 748 h 3588"/>
              <a:gd name="T72" fmla="*/ 236 w 3445"/>
              <a:gd name="T73" fmla="*/ 1160 h 3588"/>
              <a:gd name="T74" fmla="*/ 219 w 3445"/>
              <a:gd name="T75" fmla="*/ 1538 h 3588"/>
              <a:gd name="T76" fmla="*/ 263 w 3445"/>
              <a:gd name="T77" fmla="*/ 1401 h 3588"/>
              <a:gd name="T78" fmla="*/ 548 w 3445"/>
              <a:gd name="T79" fmla="*/ 1401 h 3588"/>
              <a:gd name="T80" fmla="*/ 706 w 3445"/>
              <a:gd name="T81" fmla="*/ 1519 h 3588"/>
              <a:gd name="T82" fmla="*/ 752 w 3445"/>
              <a:gd name="T83" fmla="*/ 2359 h 3588"/>
              <a:gd name="T84" fmla="*/ 682 w 3445"/>
              <a:gd name="T85" fmla="*/ 2545 h 3588"/>
              <a:gd name="T86" fmla="*/ 509 w 3445"/>
              <a:gd name="T87" fmla="*/ 2640 h 3588"/>
              <a:gd name="T88" fmla="*/ 246 w 3445"/>
              <a:gd name="T89" fmla="*/ 2617 h 3588"/>
              <a:gd name="T90" fmla="*/ 88 w 3445"/>
              <a:gd name="T91" fmla="*/ 2495 h 3588"/>
              <a:gd name="T92" fmla="*/ 3 w 3445"/>
              <a:gd name="T93" fmla="*/ 2430 h 3588"/>
              <a:gd name="T94" fmla="*/ 30 w 3445"/>
              <a:gd name="T95" fmla="*/ 1260 h 3588"/>
              <a:gd name="T96" fmla="*/ 198 w 3445"/>
              <a:gd name="T97" fmla="*/ 802 h 3588"/>
              <a:gd name="T98" fmla="*/ 493 w 3445"/>
              <a:gd name="T99" fmla="*/ 425 h 3588"/>
              <a:gd name="T100" fmla="*/ 890 w 3445"/>
              <a:gd name="T101" fmla="*/ 153 h 3588"/>
              <a:gd name="T102" fmla="*/ 1362 w 3445"/>
              <a:gd name="T103" fmla="*/ 13 h 3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445" h="3588">
                <a:moveTo>
                  <a:pt x="1566" y="0"/>
                </a:moveTo>
                <a:lnTo>
                  <a:pt x="1879" y="0"/>
                </a:lnTo>
                <a:lnTo>
                  <a:pt x="1983" y="3"/>
                </a:lnTo>
                <a:lnTo>
                  <a:pt x="2083" y="13"/>
                </a:lnTo>
                <a:lnTo>
                  <a:pt x="2182" y="30"/>
                </a:lnTo>
                <a:lnTo>
                  <a:pt x="2280" y="52"/>
                </a:lnTo>
                <a:lnTo>
                  <a:pt x="2374" y="80"/>
                </a:lnTo>
                <a:lnTo>
                  <a:pt x="2466" y="114"/>
                </a:lnTo>
                <a:lnTo>
                  <a:pt x="2555" y="153"/>
                </a:lnTo>
                <a:lnTo>
                  <a:pt x="2642" y="198"/>
                </a:lnTo>
                <a:lnTo>
                  <a:pt x="2724" y="248"/>
                </a:lnTo>
                <a:lnTo>
                  <a:pt x="2804" y="302"/>
                </a:lnTo>
                <a:lnTo>
                  <a:pt x="2879" y="361"/>
                </a:lnTo>
                <a:lnTo>
                  <a:pt x="2952" y="425"/>
                </a:lnTo>
                <a:lnTo>
                  <a:pt x="3020" y="493"/>
                </a:lnTo>
                <a:lnTo>
                  <a:pt x="3083" y="565"/>
                </a:lnTo>
                <a:lnTo>
                  <a:pt x="3143" y="640"/>
                </a:lnTo>
                <a:lnTo>
                  <a:pt x="3197" y="720"/>
                </a:lnTo>
                <a:lnTo>
                  <a:pt x="3247" y="802"/>
                </a:lnTo>
                <a:lnTo>
                  <a:pt x="3292" y="889"/>
                </a:lnTo>
                <a:lnTo>
                  <a:pt x="3331" y="978"/>
                </a:lnTo>
                <a:lnTo>
                  <a:pt x="3365" y="1070"/>
                </a:lnTo>
                <a:lnTo>
                  <a:pt x="3394" y="1164"/>
                </a:lnTo>
                <a:lnTo>
                  <a:pt x="3416" y="1260"/>
                </a:lnTo>
                <a:lnTo>
                  <a:pt x="3432" y="1360"/>
                </a:lnTo>
                <a:lnTo>
                  <a:pt x="3442" y="1460"/>
                </a:lnTo>
                <a:lnTo>
                  <a:pt x="3445" y="1563"/>
                </a:lnTo>
                <a:lnTo>
                  <a:pt x="3445" y="2407"/>
                </a:lnTo>
                <a:lnTo>
                  <a:pt x="3443" y="2427"/>
                </a:lnTo>
                <a:lnTo>
                  <a:pt x="3435" y="2445"/>
                </a:lnTo>
                <a:lnTo>
                  <a:pt x="3426" y="2462"/>
                </a:lnTo>
                <a:lnTo>
                  <a:pt x="3411" y="2476"/>
                </a:lnTo>
                <a:lnTo>
                  <a:pt x="3395" y="2486"/>
                </a:lnTo>
                <a:lnTo>
                  <a:pt x="3376" y="2492"/>
                </a:lnTo>
                <a:lnTo>
                  <a:pt x="3376" y="2807"/>
                </a:lnTo>
                <a:lnTo>
                  <a:pt x="3373" y="2871"/>
                </a:lnTo>
                <a:lnTo>
                  <a:pt x="3363" y="2935"/>
                </a:lnTo>
                <a:lnTo>
                  <a:pt x="3347" y="2995"/>
                </a:lnTo>
                <a:lnTo>
                  <a:pt x="3326" y="3054"/>
                </a:lnTo>
                <a:lnTo>
                  <a:pt x="3298" y="3109"/>
                </a:lnTo>
                <a:lnTo>
                  <a:pt x="3267" y="3161"/>
                </a:lnTo>
                <a:lnTo>
                  <a:pt x="3230" y="3210"/>
                </a:lnTo>
                <a:lnTo>
                  <a:pt x="3189" y="3255"/>
                </a:lnTo>
                <a:lnTo>
                  <a:pt x="3144" y="3296"/>
                </a:lnTo>
                <a:lnTo>
                  <a:pt x="3095" y="3333"/>
                </a:lnTo>
                <a:lnTo>
                  <a:pt x="3043" y="3365"/>
                </a:lnTo>
                <a:lnTo>
                  <a:pt x="2987" y="3391"/>
                </a:lnTo>
                <a:lnTo>
                  <a:pt x="2929" y="3413"/>
                </a:lnTo>
                <a:lnTo>
                  <a:pt x="2867" y="3428"/>
                </a:lnTo>
                <a:lnTo>
                  <a:pt x="2805" y="3438"/>
                </a:lnTo>
                <a:lnTo>
                  <a:pt x="2740" y="3441"/>
                </a:lnTo>
                <a:lnTo>
                  <a:pt x="2218" y="3441"/>
                </a:lnTo>
                <a:lnTo>
                  <a:pt x="2203" y="3472"/>
                </a:lnTo>
                <a:lnTo>
                  <a:pt x="2183" y="3501"/>
                </a:lnTo>
                <a:lnTo>
                  <a:pt x="2160" y="3526"/>
                </a:lnTo>
                <a:lnTo>
                  <a:pt x="2133" y="3547"/>
                </a:lnTo>
                <a:lnTo>
                  <a:pt x="2103" y="3564"/>
                </a:lnTo>
                <a:lnTo>
                  <a:pt x="2071" y="3577"/>
                </a:lnTo>
                <a:lnTo>
                  <a:pt x="2036" y="3585"/>
                </a:lnTo>
                <a:lnTo>
                  <a:pt x="2000" y="3588"/>
                </a:lnTo>
                <a:lnTo>
                  <a:pt x="1764" y="3588"/>
                </a:lnTo>
                <a:lnTo>
                  <a:pt x="1726" y="3585"/>
                </a:lnTo>
                <a:lnTo>
                  <a:pt x="1690" y="3576"/>
                </a:lnTo>
                <a:lnTo>
                  <a:pt x="1656" y="3562"/>
                </a:lnTo>
                <a:lnTo>
                  <a:pt x="1625" y="3543"/>
                </a:lnTo>
                <a:lnTo>
                  <a:pt x="1598" y="3519"/>
                </a:lnTo>
                <a:lnTo>
                  <a:pt x="1575" y="3492"/>
                </a:lnTo>
                <a:lnTo>
                  <a:pt x="1555" y="3461"/>
                </a:lnTo>
                <a:lnTo>
                  <a:pt x="1541" y="3428"/>
                </a:lnTo>
                <a:lnTo>
                  <a:pt x="1532" y="3392"/>
                </a:lnTo>
                <a:lnTo>
                  <a:pt x="1529" y="3354"/>
                </a:lnTo>
                <a:lnTo>
                  <a:pt x="1532" y="3316"/>
                </a:lnTo>
                <a:lnTo>
                  <a:pt x="1541" y="3279"/>
                </a:lnTo>
                <a:lnTo>
                  <a:pt x="1555" y="3247"/>
                </a:lnTo>
                <a:lnTo>
                  <a:pt x="1575" y="3216"/>
                </a:lnTo>
                <a:lnTo>
                  <a:pt x="1598" y="3189"/>
                </a:lnTo>
                <a:lnTo>
                  <a:pt x="1625" y="3165"/>
                </a:lnTo>
                <a:lnTo>
                  <a:pt x="1656" y="3146"/>
                </a:lnTo>
                <a:lnTo>
                  <a:pt x="1690" y="3132"/>
                </a:lnTo>
                <a:lnTo>
                  <a:pt x="1726" y="3123"/>
                </a:lnTo>
                <a:lnTo>
                  <a:pt x="1764" y="3120"/>
                </a:lnTo>
                <a:lnTo>
                  <a:pt x="2000" y="3120"/>
                </a:lnTo>
                <a:lnTo>
                  <a:pt x="2036" y="3123"/>
                </a:lnTo>
                <a:lnTo>
                  <a:pt x="2071" y="3131"/>
                </a:lnTo>
                <a:lnTo>
                  <a:pt x="2103" y="3144"/>
                </a:lnTo>
                <a:lnTo>
                  <a:pt x="2133" y="3161"/>
                </a:lnTo>
                <a:lnTo>
                  <a:pt x="2160" y="3182"/>
                </a:lnTo>
                <a:lnTo>
                  <a:pt x="2183" y="3207"/>
                </a:lnTo>
                <a:lnTo>
                  <a:pt x="2203" y="3236"/>
                </a:lnTo>
                <a:lnTo>
                  <a:pt x="2218" y="3266"/>
                </a:lnTo>
                <a:lnTo>
                  <a:pt x="2740" y="3266"/>
                </a:lnTo>
                <a:lnTo>
                  <a:pt x="2793" y="3263"/>
                </a:lnTo>
                <a:lnTo>
                  <a:pt x="2845" y="3254"/>
                </a:lnTo>
                <a:lnTo>
                  <a:pt x="2895" y="3239"/>
                </a:lnTo>
                <a:lnTo>
                  <a:pt x="2942" y="3219"/>
                </a:lnTo>
                <a:lnTo>
                  <a:pt x="2987" y="3195"/>
                </a:lnTo>
                <a:lnTo>
                  <a:pt x="3027" y="3166"/>
                </a:lnTo>
                <a:lnTo>
                  <a:pt x="3065" y="3132"/>
                </a:lnTo>
                <a:lnTo>
                  <a:pt x="3099" y="3094"/>
                </a:lnTo>
                <a:lnTo>
                  <a:pt x="3128" y="3053"/>
                </a:lnTo>
                <a:lnTo>
                  <a:pt x="3154" y="3009"/>
                </a:lnTo>
                <a:lnTo>
                  <a:pt x="3173" y="2962"/>
                </a:lnTo>
                <a:lnTo>
                  <a:pt x="3188" y="2912"/>
                </a:lnTo>
                <a:lnTo>
                  <a:pt x="3197" y="2860"/>
                </a:lnTo>
                <a:lnTo>
                  <a:pt x="3201" y="2807"/>
                </a:lnTo>
                <a:lnTo>
                  <a:pt x="3201" y="2617"/>
                </a:lnTo>
                <a:lnTo>
                  <a:pt x="3182" y="2631"/>
                </a:lnTo>
                <a:lnTo>
                  <a:pt x="3161" y="2640"/>
                </a:lnTo>
                <a:lnTo>
                  <a:pt x="3138" y="2644"/>
                </a:lnTo>
                <a:lnTo>
                  <a:pt x="2979" y="2644"/>
                </a:lnTo>
                <a:lnTo>
                  <a:pt x="2936" y="2640"/>
                </a:lnTo>
                <a:lnTo>
                  <a:pt x="2897" y="2631"/>
                </a:lnTo>
                <a:lnTo>
                  <a:pt x="2859" y="2617"/>
                </a:lnTo>
                <a:lnTo>
                  <a:pt x="2824" y="2598"/>
                </a:lnTo>
                <a:lnTo>
                  <a:pt x="2792" y="2573"/>
                </a:lnTo>
                <a:lnTo>
                  <a:pt x="2763" y="2545"/>
                </a:lnTo>
                <a:lnTo>
                  <a:pt x="2739" y="2513"/>
                </a:lnTo>
                <a:lnTo>
                  <a:pt x="2720" y="2478"/>
                </a:lnTo>
                <a:lnTo>
                  <a:pt x="2705" y="2441"/>
                </a:lnTo>
                <a:lnTo>
                  <a:pt x="2696" y="2401"/>
                </a:lnTo>
                <a:lnTo>
                  <a:pt x="2693" y="2359"/>
                </a:lnTo>
                <a:lnTo>
                  <a:pt x="2693" y="1674"/>
                </a:lnTo>
                <a:lnTo>
                  <a:pt x="2696" y="1632"/>
                </a:lnTo>
                <a:lnTo>
                  <a:pt x="2705" y="1592"/>
                </a:lnTo>
                <a:lnTo>
                  <a:pt x="2720" y="1554"/>
                </a:lnTo>
                <a:lnTo>
                  <a:pt x="2739" y="1519"/>
                </a:lnTo>
                <a:lnTo>
                  <a:pt x="2763" y="1488"/>
                </a:lnTo>
                <a:lnTo>
                  <a:pt x="2792" y="1459"/>
                </a:lnTo>
                <a:lnTo>
                  <a:pt x="2824" y="1435"/>
                </a:lnTo>
                <a:lnTo>
                  <a:pt x="2859" y="1415"/>
                </a:lnTo>
                <a:lnTo>
                  <a:pt x="2897" y="1401"/>
                </a:lnTo>
                <a:lnTo>
                  <a:pt x="2936" y="1392"/>
                </a:lnTo>
                <a:lnTo>
                  <a:pt x="2979" y="1389"/>
                </a:lnTo>
                <a:lnTo>
                  <a:pt x="3138" y="1389"/>
                </a:lnTo>
                <a:lnTo>
                  <a:pt x="3161" y="1392"/>
                </a:lnTo>
                <a:lnTo>
                  <a:pt x="3182" y="1401"/>
                </a:lnTo>
                <a:lnTo>
                  <a:pt x="3200" y="1415"/>
                </a:lnTo>
                <a:lnTo>
                  <a:pt x="3214" y="1433"/>
                </a:lnTo>
                <a:lnTo>
                  <a:pt x="3223" y="1454"/>
                </a:lnTo>
                <a:lnTo>
                  <a:pt x="3226" y="1477"/>
                </a:lnTo>
                <a:lnTo>
                  <a:pt x="3226" y="1538"/>
                </a:lnTo>
                <a:lnTo>
                  <a:pt x="3269" y="1538"/>
                </a:lnTo>
                <a:lnTo>
                  <a:pt x="3264" y="1441"/>
                </a:lnTo>
                <a:lnTo>
                  <a:pt x="3252" y="1345"/>
                </a:lnTo>
                <a:lnTo>
                  <a:pt x="3234" y="1252"/>
                </a:lnTo>
                <a:lnTo>
                  <a:pt x="3210" y="1160"/>
                </a:lnTo>
                <a:lnTo>
                  <a:pt x="3180" y="1072"/>
                </a:lnTo>
                <a:lnTo>
                  <a:pt x="3144" y="986"/>
                </a:lnTo>
                <a:lnTo>
                  <a:pt x="3102" y="903"/>
                </a:lnTo>
                <a:lnTo>
                  <a:pt x="3055" y="824"/>
                </a:lnTo>
                <a:lnTo>
                  <a:pt x="3003" y="748"/>
                </a:lnTo>
                <a:lnTo>
                  <a:pt x="2947" y="676"/>
                </a:lnTo>
                <a:lnTo>
                  <a:pt x="2886" y="607"/>
                </a:lnTo>
                <a:lnTo>
                  <a:pt x="2820" y="543"/>
                </a:lnTo>
                <a:lnTo>
                  <a:pt x="2751" y="483"/>
                </a:lnTo>
                <a:lnTo>
                  <a:pt x="2678" y="427"/>
                </a:lnTo>
                <a:lnTo>
                  <a:pt x="2601" y="377"/>
                </a:lnTo>
                <a:lnTo>
                  <a:pt x="2520" y="332"/>
                </a:lnTo>
                <a:lnTo>
                  <a:pt x="2436" y="291"/>
                </a:lnTo>
                <a:lnTo>
                  <a:pt x="2350" y="257"/>
                </a:lnTo>
                <a:lnTo>
                  <a:pt x="2260" y="228"/>
                </a:lnTo>
                <a:lnTo>
                  <a:pt x="2168" y="205"/>
                </a:lnTo>
                <a:lnTo>
                  <a:pt x="2074" y="188"/>
                </a:lnTo>
                <a:lnTo>
                  <a:pt x="1978" y="179"/>
                </a:lnTo>
                <a:lnTo>
                  <a:pt x="1879" y="175"/>
                </a:lnTo>
                <a:lnTo>
                  <a:pt x="1566" y="175"/>
                </a:lnTo>
                <a:lnTo>
                  <a:pt x="1467" y="179"/>
                </a:lnTo>
                <a:lnTo>
                  <a:pt x="1372" y="188"/>
                </a:lnTo>
                <a:lnTo>
                  <a:pt x="1277" y="205"/>
                </a:lnTo>
                <a:lnTo>
                  <a:pt x="1185" y="228"/>
                </a:lnTo>
                <a:lnTo>
                  <a:pt x="1095" y="257"/>
                </a:lnTo>
                <a:lnTo>
                  <a:pt x="1009" y="291"/>
                </a:lnTo>
                <a:lnTo>
                  <a:pt x="925" y="332"/>
                </a:lnTo>
                <a:lnTo>
                  <a:pt x="844" y="377"/>
                </a:lnTo>
                <a:lnTo>
                  <a:pt x="768" y="427"/>
                </a:lnTo>
                <a:lnTo>
                  <a:pt x="694" y="483"/>
                </a:lnTo>
                <a:lnTo>
                  <a:pt x="625" y="543"/>
                </a:lnTo>
                <a:lnTo>
                  <a:pt x="559" y="607"/>
                </a:lnTo>
                <a:lnTo>
                  <a:pt x="498" y="676"/>
                </a:lnTo>
                <a:lnTo>
                  <a:pt x="442" y="748"/>
                </a:lnTo>
                <a:lnTo>
                  <a:pt x="389" y="824"/>
                </a:lnTo>
                <a:lnTo>
                  <a:pt x="343" y="903"/>
                </a:lnTo>
                <a:lnTo>
                  <a:pt x="302" y="986"/>
                </a:lnTo>
                <a:lnTo>
                  <a:pt x="265" y="1072"/>
                </a:lnTo>
                <a:lnTo>
                  <a:pt x="236" y="1160"/>
                </a:lnTo>
                <a:lnTo>
                  <a:pt x="211" y="1252"/>
                </a:lnTo>
                <a:lnTo>
                  <a:pt x="193" y="1345"/>
                </a:lnTo>
                <a:lnTo>
                  <a:pt x="181" y="1441"/>
                </a:lnTo>
                <a:lnTo>
                  <a:pt x="177" y="1538"/>
                </a:lnTo>
                <a:lnTo>
                  <a:pt x="219" y="1538"/>
                </a:lnTo>
                <a:lnTo>
                  <a:pt x="219" y="1477"/>
                </a:lnTo>
                <a:lnTo>
                  <a:pt x="223" y="1454"/>
                </a:lnTo>
                <a:lnTo>
                  <a:pt x="231" y="1433"/>
                </a:lnTo>
                <a:lnTo>
                  <a:pt x="246" y="1415"/>
                </a:lnTo>
                <a:lnTo>
                  <a:pt x="263" y="1401"/>
                </a:lnTo>
                <a:lnTo>
                  <a:pt x="284" y="1392"/>
                </a:lnTo>
                <a:lnTo>
                  <a:pt x="307" y="1389"/>
                </a:lnTo>
                <a:lnTo>
                  <a:pt x="466" y="1389"/>
                </a:lnTo>
                <a:lnTo>
                  <a:pt x="509" y="1392"/>
                </a:lnTo>
                <a:lnTo>
                  <a:pt x="548" y="1401"/>
                </a:lnTo>
                <a:lnTo>
                  <a:pt x="587" y="1415"/>
                </a:lnTo>
                <a:lnTo>
                  <a:pt x="622" y="1435"/>
                </a:lnTo>
                <a:lnTo>
                  <a:pt x="654" y="1459"/>
                </a:lnTo>
                <a:lnTo>
                  <a:pt x="682" y="1488"/>
                </a:lnTo>
                <a:lnTo>
                  <a:pt x="706" y="1519"/>
                </a:lnTo>
                <a:lnTo>
                  <a:pt x="725" y="1554"/>
                </a:lnTo>
                <a:lnTo>
                  <a:pt x="740" y="1592"/>
                </a:lnTo>
                <a:lnTo>
                  <a:pt x="749" y="1632"/>
                </a:lnTo>
                <a:lnTo>
                  <a:pt x="752" y="1674"/>
                </a:lnTo>
                <a:lnTo>
                  <a:pt x="752" y="2359"/>
                </a:lnTo>
                <a:lnTo>
                  <a:pt x="749" y="2401"/>
                </a:lnTo>
                <a:lnTo>
                  <a:pt x="740" y="2441"/>
                </a:lnTo>
                <a:lnTo>
                  <a:pt x="725" y="2478"/>
                </a:lnTo>
                <a:lnTo>
                  <a:pt x="706" y="2513"/>
                </a:lnTo>
                <a:lnTo>
                  <a:pt x="682" y="2545"/>
                </a:lnTo>
                <a:lnTo>
                  <a:pt x="654" y="2573"/>
                </a:lnTo>
                <a:lnTo>
                  <a:pt x="622" y="2598"/>
                </a:lnTo>
                <a:lnTo>
                  <a:pt x="587" y="2617"/>
                </a:lnTo>
                <a:lnTo>
                  <a:pt x="548" y="2631"/>
                </a:lnTo>
                <a:lnTo>
                  <a:pt x="509" y="2640"/>
                </a:lnTo>
                <a:lnTo>
                  <a:pt x="466" y="2644"/>
                </a:lnTo>
                <a:lnTo>
                  <a:pt x="307" y="2644"/>
                </a:lnTo>
                <a:lnTo>
                  <a:pt x="284" y="2640"/>
                </a:lnTo>
                <a:lnTo>
                  <a:pt x="263" y="2631"/>
                </a:lnTo>
                <a:lnTo>
                  <a:pt x="246" y="2617"/>
                </a:lnTo>
                <a:lnTo>
                  <a:pt x="231" y="2600"/>
                </a:lnTo>
                <a:lnTo>
                  <a:pt x="223" y="2579"/>
                </a:lnTo>
                <a:lnTo>
                  <a:pt x="219" y="2556"/>
                </a:lnTo>
                <a:lnTo>
                  <a:pt x="219" y="2495"/>
                </a:lnTo>
                <a:lnTo>
                  <a:pt x="88" y="2495"/>
                </a:lnTo>
                <a:lnTo>
                  <a:pt x="65" y="2491"/>
                </a:lnTo>
                <a:lnTo>
                  <a:pt x="44" y="2483"/>
                </a:lnTo>
                <a:lnTo>
                  <a:pt x="25" y="2468"/>
                </a:lnTo>
                <a:lnTo>
                  <a:pt x="12" y="2451"/>
                </a:lnTo>
                <a:lnTo>
                  <a:pt x="3" y="2430"/>
                </a:lnTo>
                <a:lnTo>
                  <a:pt x="0" y="2407"/>
                </a:lnTo>
                <a:lnTo>
                  <a:pt x="0" y="1563"/>
                </a:lnTo>
                <a:lnTo>
                  <a:pt x="3" y="1460"/>
                </a:lnTo>
                <a:lnTo>
                  <a:pt x="13" y="1360"/>
                </a:lnTo>
                <a:lnTo>
                  <a:pt x="30" y="1260"/>
                </a:lnTo>
                <a:lnTo>
                  <a:pt x="52" y="1164"/>
                </a:lnTo>
                <a:lnTo>
                  <a:pt x="80" y="1070"/>
                </a:lnTo>
                <a:lnTo>
                  <a:pt x="114" y="978"/>
                </a:lnTo>
                <a:lnTo>
                  <a:pt x="154" y="889"/>
                </a:lnTo>
                <a:lnTo>
                  <a:pt x="198" y="802"/>
                </a:lnTo>
                <a:lnTo>
                  <a:pt x="248" y="720"/>
                </a:lnTo>
                <a:lnTo>
                  <a:pt x="303" y="640"/>
                </a:lnTo>
                <a:lnTo>
                  <a:pt x="362" y="565"/>
                </a:lnTo>
                <a:lnTo>
                  <a:pt x="425" y="493"/>
                </a:lnTo>
                <a:lnTo>
                  <a:pt x="493" y="425"/>
                </a:lnTo>
                <a:lnTo>
                  <a:pt x="566" y="361"/>
                </a:lnTo>
                <a:lnTo>
                  <a:pt x="641" y="302"/>
                </a:lnTo>
                <a:lnTo>
                  <a:pt x="722" y="248"/>
                </a:lnTo>
                <a:lnTo>
                  <a:pt x="804" y="198"/>
                </a:lnTo>
                <a:lnTo>
                  <a:pt x="890" y="153"/>
                </a:lnTo>
                <a:lnTo>
                  <a:pt x="979" y="114"/>
                </a:lnTo>
                <a:lnTo>
                  <a:pt x="1071" y="80"/>
                </a:lnTo>
                <a:lnTo>
                  <a:pt x="1166" y="52"/>
                </a:lnTo>
                <a:lnTo>
                  <a:pt x="1263" y="30"/>
                </a:lnTo>
                <a:lnTo>
                  <a:pt x="1362" y="13"/>
                </a:lnTo>
                <a:lnTo>
                  <a:pt x="1463" y="3"/>
                </a:lnTo>
                <a:lnTo>
                  <a:pt x="1566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13"/>
          </a:p>
        </p:txBody>
      </p:sp>
      <p:sp>
        <p:nvSpPr>
          <p:cNvPr id="49" name="Freeform 156">
            <a:extLst>
              <a:ext uri="{FF2B5EF4-FFF2-40B4-BE49-F238E27FC236}">
                <a16:creationId xmlns:a16="http://schemas.microsoft.com/office/drawing/2014/main" id="{715B2238-088B-4A58-B438-81A96133C7B1}"/>
              </a:ext>
            </a:extLst>
          </p:cNvPr>
          <p:cNvSpPr>
            <a:spLocks/>
          </p:cNvSpPr>
          <p:nvPr/>
        </p:nvSpPr>
        <p:spPr bwMode="auto">
          <a:xfrm>
            <a:off x="1569626" y="3868726"/>
            <a:ext cx="420927" cy="460534"/>
          </a:xfrm>
          <a:custGeom>
            <a:avLst/>
            <a:gdLst>
              <a:gd name="T0" fmla="*/ 1613 w 2709"/>
              <a:gd name="T1" fmla="*/ 24 h 2965"/>
              <a:gd name="T2" fmla="*/ 1569 w 2709"/>
              <a:gd name="T3" fmla="*/ 71 h 2965"/>
              <a:gd name="T4" fmla="*/ 1590 w 2709"/>
              <a:gd name="T5" fmla="*/ 116 h 2965"/>
              <a:gd name="T6" fmla="*/ 1812 w 2709"/>
              <a:gd name="T7" fmla="*/ 322 h 2965"/>
              <a:gd name="T8" fmla="*/ 1841 w 2709"/>
              <a:gd name="T9" fmla="*/ 447 h 2965"/>
              <a:gd name="T10" fmla="*/ 1841 w 2709"/>
              <a:gd name="T11" fmla="*/ 562 h 2965"/>
              <a:gd name="T12" fmla="*/ 1841 w 2709"/>
              <a:gd name="T13" fmla="*/ 663 h 2965"/>
              <a:gd name="T14" fmla="*/ 1844 w 2709"/>
              <a:gd name="T15" fmla="*/ 733 h 2965"/>
              <a:gd name="T16" fmla="*/ 1874 w 2709"/>
              <a:gd name="T17" fmla="*/ 762 h 2965"/>
              <a:gd name="T18" fmla="*/ 1874 w 2709"/>
              <a:gd name="T19" fmla="*/ 871 h 2965"/>
              <a:gd name="T20" fmla="*/ 1862 w 2709"/>
              <a:gd name="T21" fmla="*/ 968 h 2965"/>
              <a:gd name="T22" fmla="*/ 1801 w 2709"/>
              <a:gd name="T23" fmla="*/ 1115 h 2965"/>
              <a:gd name="T24" fmla="*/ 1761 w 2709"/>
              <a:gd name="T25" fmla="*/ 1231 h 2965"/>
              <a:gd name="T26" fmla="*/ 1723 w 2709"/>
              <a:gd name="T27" fmla="*/ 1297 h 2965"/>
              <a:gd name="T28" fmla="*/ 1705 w 2709"/>
              <a:gd name="T29" fmla="*/ 1423 h 2965"/>
              <a:gd name="T30" fmla="*/ 1708 w 2709"/>
              <a:gd name="T31" fmla="*/ 1530 h 2965"/>
              <a:gd name="T32" fmla="*/ 1737 w 2709"/>
              <a:gd name="T33" fmla="*/ 1559 h 2965"/>
              <a:gd name="T34" fmla="*/ 1766 w 2709"/>
              <a:gd name="T35" fmla="*/ 1615 h 2965"/>
              <a:gd name="T36" fmla="*/ 1817 w 2709"/>
              <a:gd name="T37" fmla="*/ 1749 h 2965"/>
              <a:gd name="T38" fmla="*/ 1984 w 2709"/>
              <a:gd name="T39" fmla="*/ 1823 h 2965"/>
              <a:gd name="T40" fmla="*/ 2500 w 2709"/>
              <a:gd name="T41" fmla="*/ 2054 h 2965"/>
              <a:gd name="T42" fmla="*/ 2709 w 2709"/>
              <a:gd name="T43" fmla="*/ 2567 h 2965"/>
              <a:gd name="T44" fmla="*/ 2526 w 2709"/>
              <a:gd name="T45" fmla="*/ 2597 h 2965"/>
              <a:gd name="T46" fmla="*/ 2301 w 2709"/>
              <a:gd name="T47" fmla="*/ 2670 h 2965"/>
              <a:gd name="T48" fmla="*/ 2054 w 2709"/>
              <a:gd name="T49" fmla="*/ 2765 h 2965"/>
              <a:gd name="T50" fmla="*/ 1803 w 2709"/>
              <a:gd name="T51" fmla="*/ 2860 h 2965"/>
              <a:gd name="T52" fmla="*/ 1568 w 2709"/>
              <a:gd name="T53" fmla="*/ 2936 h 2965"/>
              <a:gd name="T54" fmla="*/ 1354 w 2709"/>
              <a:gd name="T55" fmla="*/ 1910 h 2965"/>
              <a:gd name="T56" fmla="*/ 1064 w 2709"/>
              <a:gd name="T57" fmla="*/ 2707 h 2965"/>
              <a:gd name="T58" fmla="*/ 1047 w 2709"/>
              <a:gd name="T59" fmla="*/ 2930 h 2965"/>
              <a:gd name="T60" fmla="*/ 810 w 2709"/>
              <a:gd name="T61" fmla="*/ 2843 h 2965"/>
              <a:gd name="T62" fmla="*/ 592 w 2709"/>
              <a:gd name="T63" fmla="*/ 2736 h 2965"/>
              <a:gd name="T64" fmla="*/ 372 w 2709"/>
              <a:gd name="T65" fmla="*/ 2639 h 2965"/>
              <a:gd name="T66" fmla="*/ 134 w 2709"/>
              <a:gd name="T67" fmla="*/ 2576 h 2965"/>
              <a:gd name="T68" fmla="*/ 135 w 2709"/>
              <a:gd name="T69" fmla="*/ 2110 h 2965"/>
              <a:gd name="T70" fmla="*/ 360 w 2709"/>
              <a:gd name="T71" fmla="*/ 1983 h 2965"/>
              <a:gd name="T72" fmla="*/ 651 w 2709"/>
              <a:gd name="T73" fmla="*/ 1852 h 2965"/>
              <a:gd name="T74" fmla="*/ 878 w 2709"/>
              <a:gd name="T75" fmla="*/ 1748 h 2965"/>
              <a:gd name="T76" fmla="*/ 929 w 2709"/>
              <a:gd name="T77" fmla="*/ 1606 h 2965"/>
              <a:gd name="T78" fmla="*/ 953 w 2709"/>
              <a:gd name="T79" fmla="*/ 1563 h 2965"/>
              <a:gd name="T80" fmla="*/ 993 w 2709"/>
              <a:gd name="T81" fmla="*/ 1539 h 2965"/>
              <a:gd name="T82" fmla="*/ 1020 w 2709"/>
              <a:gd name="T83" fmla="*/ 1348 h 2965"/>
              <a:gd name="T84" fmla="*/ 978 w 2709"/>
              <a:gd name="T85" fmla="*/ 1275 h 2965"/>
              <a:gd name="T86" fmla="*/ 915 w 2709"/>
              <a:gd name="T87" fmla="*/ 1113 h 2965"/>
              <a:gd name="T88" fmla="*/ 878 w 2709"/>
              <a:gd name="T89" fmla="*/ 1003 h 2965"/>
              <a:gd name="T90" fmla="*/ 837 w 2709"/>
              <a:gd name="T91" fmla="*/ 814 h 2965"/>
              <a:gd name="T92" fmla="*/ 836 w 2709"/>
              <a:gd name="T93" fmla="*/ 759 h 2965"/>
              <a:gd name="T94" fmla="*/ 871 w 2709"/>
              <a:gd name="T95" fmla="*/ 732 h 2965"/>
              <a:gd name="T96" fmla="*/ 882 w 2709"/>
              <a:gd name="T97" fmla="*/ 676 h 2965"/>
              <a:gd name="T98" fmla="*/ 883 w 2709"/>
              <a:gd name="T99" fmla="*/ 623 h 2965"/>
              <a:gd name="T100" fmla="*/ 883 w 2709"/>
              <a:gd name="T101" fmla="*/ 557 h 2965"/>
              <a:gd name="T102" fmla="*/ 900 w 2709"/>
              <a:gd name="T103" fmla="*/ 343 h 2965"/>
              <a:gd name="T104" fmla="*/ 969 w 2709"/>
              <a:gd name="T105" fmla="*/ 235 h 2965"/>
              <a:gd name="T106" fmla="*/ 1109 w 2709"/>
              <a:gd name="T107" fmla="*/ 128 h 2965"/>
              <a:gd name="T108" fmla="*/ 1312 w 2709"/>
              <a:gd name="T109" fmla="*/ 49 h 2965"/>
              <a:gd name="T110" fmla="*/ 1565 w 2709"/>
              <a:gd name="T111" fmla="*/ 1 h 29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709" h="2965">
                <a:moveTo>
                  <a:pt x="1591" y="0"/>
                </a:moveTo>
                <a:lnTo>
                  <a:pt x="1619" y="1"/>
                </a:lnTo>
                <a:lnTo>
                  <a:pt x="1628" y="14"/>
                </a:lnTo>
                <a:lnTo>
                  <a:pt x="1613" y="24"/>
                </a:lnTo>
                <a:lnTo>
                  <a:pt x="1600" y="35"/>
                </a:lnTo>
                <a:lnTo>
                  <a:pt x="1586" y="45"/>
                </a:lnTo>
                <a:lnTo>
                  <a:pt x="1575" y="58"/>
                </a:lnTo>
                <a:lnTo>
                  <a:pt x="1569" y="71"/>
                </a:lnTo>
                <a:lnTo>
                  <a:pt x="1567" y="81"/>
                </a:lnTo>
                <a:lnTo>
                  <a:pt x="1570" y="93"/>
                </a:lnTo>
                <a:lnTo>
                  <a:pt x="1579" y="104"/>
                </a:lnTo>
                <a:lnTo>
                  <a:pt x="1590" y="116"/>
                </a:lnTo>
                <a:lnTo>
                  <a:pt x="1681" y="193"/>
                </a:lnTo>
                <a:lnTo>
                  <a:pt x="1770" y="272"/>
                </a:lnTo>
                <a:lnTo>
                  <a:pt x="1793" y="296"/>
                </a:lnTo>
                <a:lnTo>
                  <a:pt x="1812" y="322"/>
                </a:lnTo>
                <a:lnTo>
                  <a:pt x="1825" y="351"/>
                </a:lnTo>
                <a:lnTo>
                  <a:pt x="1835" y="382"/>
                </a:lnTo>
                <a:lnTo>
                  <a:pt x="1840" y="413"/>
                </a:lnTo>
                <a:lnTo>
                  <a:pt x="1841" y="447"/>
                </a:lnTo>
                <a:lnTo>
                  <a:pt x="1841" y="482"/>
                </a:lnTo>
                <a:lnTo>
                  <a:pt x="1841" y="513"/>
                </a:lnTo>
                <a:lnTo>
                  <a:pt x="1841" y="538"/>
                </a:lnTo>
                <a:lnTo>
                  <a:pt x="1841" y="562"/>
                </a:lnTo>
                <a:lnTo>
                  <a:pt x="1841" y="585"/>
                </a:lnTo>
                <a:lnTo>
                  <a:pt x="1841" y="608"/>
                </a:lnTo>
                <a:lnTo>
                  <a:pt x="1841" y="634"/>
                </a:lnTo>
                <a:lnTo>
                  <a:pt x="1841" y="663"/>
                </a:lnTo>
                <a:lnTo>
                  <a:pt x="1841" y="699"/>
                </a:lnTo>
                <a:lnTo>
                  <a:pt x="1841" y="711"/>
                </a:lnTo>
                <a:lnTo>
                  <a:pt x="1842" y="722"/>
                </a:lnTo>
                <a:lnTo>
                  <a:pt x="1844" y="733"/>
                </a:lnTo>
                <a:lnTo>
                  <a:pt x="1850" y="744"/>
                </a:lnTo>
                <a:lnTo>
                  <a:pt x="1857" y="751"/>
                </a:lnTo>
                <a:lnTo>
                  <a:pt x="1870" y="757"/>
                </a:lnTo>
                <a:lnTo>
                  <a:pt x="1874" y="762"/>
                </a:lnTo>
                <a:lnTo>
                  <a:pt x="1878" y="767"/>
                </a:lnTo>
                <a:lnTo>
                  <a:pt x="1881" y="774"/>
                </a:lnTo>
                <a:lnTo>
                  <a:pt x="1882" y="781"/>
                </a:lnTo>
                <a:lnTo>
                  <a:pt x="1874" y="871"/>
                </a:lnTo>
                <a:lnTo>
                  <a:pt x="1864" y="962"/>
                </a:lnTo>
                <a:lnTo>
                  <a:pt x="1863" y="964"/>
                </a:lnTo>
                <a:lnTo>
                  <a:pt x="1863" y="966"/>
                </a:lnTo>
                <a:lnTo>
                  <a:pt x="1862" y="968"/>
                </a:lnTo>
                <a:lnTo>
                  <a:pt x="1841" y="1003"/>
                </a:lnTo>
                <a:lnTo>
                  <a:pt x="1825" y="1039"/>
                </a:lnTo>
                <a:lnTo>
                  <a:pt x="1813" y="1077"/>
                </a:lnTo>
                <a:lnTo>
                  <a:pt x="1801" y="1115"/>
                </a:lnTo>
                <a:lnTo>
                  <a:pt x="1790" y="1154"/>
                </a:lnTo>
                <a:lnTo>
                  <a:pt x="1778" y="1191"/>
                </a:lnTo>
                <a:lnTo>
                  <a:pt x="1763" y="1228"/>
                </a:lnTo>
                <a:lnTo>
                  <a:pt x="1761" y="1231"/>
                </a:lnTo>
                <a:lnTo>
                  <a:pt x="1760" y="1236"/>
                </a:lnTo>
                <a:lnTo>
                  <a:pt x="1758" y="1238"/>
                </a:lnTo>
                <a:lnTo>
                  <a:pt x="1738" y="1267"/>
                </a:lnTo>
                <a:lnTo>
                  <a:pt x="1723" y="1297"/>
                </a:lnTo>
                <a:lnTo>
                  <a:pt x="1714" y="1328"/>
                </a:lnTo>
                <a:lnTo>
                  <a:pt x="1708" y="1359"/>
                </a:lnTo>
                <a:lnTo>
                  <a:pt x="1705" y="1391"/>
                </a:lnTo>
                <a:lnTo>
                  <a:pt x="1705" y="1423"/>
                </a:lnTo>
                <a:lnTo>
                  <a:pt x="1706" y="1456"/>
                </a:lnTo>
                <a:lnTo>
                  <a:pt x="1707" y="1489"/>
                </a:lnTo>
                <a:lnTo>
                  <a:pt x="1707" y="1521"/>
                </a:lnTo>
                <a:lnTo>
                  <a:pt x="1708" y="1530"/>
                </a:lnTo>
                <a:lnTo>
                  <a:pt x="1712" y="1538"/>
                </a:lnTo>
                <a:lnTo>
                  <a:pt x="1717" y="1546"/>
                </a:lnTo>
                <a:lnTo>
                  <a:pt x="1722" y="1550"/>
                </a:lnTo>
                <a:lnTo>
                  <a:pt x="1737" y="1559"/>
                </a:lnTo>
                <a:lnTo>
                  <a:pt x="1748" y="1570"/>
                </a:lnTo>
                <a:lnTo>
                  <a:pt x="1756" y="1584"/>
                </a:lnTo>
                <a:lnTo>
                  <a:pt x="1761" y="1599"/>
                </a:lnTo>
                <a:lnTo>
                  <a:pt x="1766" y="1615"/>
                </a:lnTo>
                <a:lnTo>
                  <a:pt x="1779" y="1657"/>
                </a:lnTo>
                <a:lnTo>
                  <a:pt x="1794" y="1698"/>
                </a:lnTo>
                <a:lnTo>
                  <a:pt x="1810" y="1738"/>
                </a:lnTo>
                <a:lnTo>
                  <a:pt x="1817" y="1749"/>
                </a:lnTo>
                <a:lnTo>
                  <a:pt x="1828" y="1758"/>
                </a:lnTo>
                <a:lnTo>
                  <a:pt x="1840" y="1766"/>
                </a:lnTo>
                <a:lnTo>
                  <a:pt x="1853" y="1771"/>
                </a:lnTo>
                <a:lnTo>
                  <a:pt x="1984" y="1823"/>
                </a:lnTo>
                <a:lnTo>
                  <a:pt x="2114" y="1877"/>
                </a:lnTo>
                <a:lnTo>
                  <a:pt x="2244" y="1932"/>
                </a:lnTo>
                <a:lnTo>
                  <a:pt x="2373" y="1991"/>
                </a:lnTo>
                <a:lnTo>
                  <a:pt x="2500" y="2054"/>
                </a:lnTo>
                <a:lnTo>
                  <a:pt x="2539" y="2077"/>
                </a:lnTo>
                <a:lnTo>
                  <a:pt x="2576" y="2103"/>
                </a:lnTo>
                <a:lnTo>
                  <a:pt x="2609" y="2134"/>
                </a:lnTo>
                <a:lnTo>
                  <a:pt x="2709" y="2567"/>
                </a:lnTo>
                <a:lnTo>
                  <a:pt x="2668" y="2569"/>
                </a:lnTo>
                <a:lnTo>
                  <a:pt x="2624" y="2575"/>
                </a:lnTo>
                <a:lnTo>
                  <a:pt x="2576" y="2584"/>
                </a:lnTo>
                <a:lnTo>
                  <a:pt x="2526" y="2597"/>
                </a:lnTo>
                <a:lnTo>
                  <a:pt x="2473" y="2611"/>
                </a:lnTo>
                <a:lnTo>
                  <a:pt x="2417" y="2628"/>
                </a:lnTo>
                <a:lnTo>
                  <a:pt x="2360" y="2648"/>
                </a:lnTo>
                <a:lnTo>
                  <a:pt x="2301" y="2670"/>
                </a:lnTo>
                <a:lnTo>
                  <a:pt x="2241" y="2692"/>
                </a:lnTo>
                <a:lnTo>
                  <a:pt x="2179" y="2715"/>
                </a:lnTo>
                <a:lnTo>
                  <a:pt x="2116" y="2739"/>
                </a:lnTo>
                <a:lnTo>
                  <a:pt x="2054" y="2765"/>
                </a:lnTo>
                <a:lnTo>
                  <a:pt x="1991" y="2789"/>
                </a:lnTo>
                <a:lnTo>
                  <a:pt x="1928" y="2813"/>
                </a:lnTo>
                <a:lnTo>
                  <a:pt x="1865" y="2838"/>
                </a:lnTo>
                <a:lnTo>
                  <a:pt x="1803" y="2860"/>
                </a:lnTo>
                <a:lnTo>
                  <a:pt x="1742" y="2882"/>
                </a:lnTo>
                <a:lnTo>
                  <a:pt x="1683" y="2902"/>
                </a:lnTo>
                <a:lnTo>
                  <a:pt x="1624" y="2920"/>
                </a:lnTo>
                <a:lnTo>
                  <a:pt x="1568" y="2936"/>
                </a:lnTo>
                <a:lnTo>
                  <a:pt x="1514" y="2949"/>
                </a:lnTo>
                <a:lnTo>
                  <a:pt x="1463" y="2958"/>
                </a:lnTo>
                <a:lnTo>
                  <a:pt x="1644" y="2707"/>
                </a:lnTo>
                <a:lnTo>
                  <a:pt x="1354" y="1910"/>
                </a:lnTo>
                <a:lnTo>
                  <a:pt x="1445" y="1716"/>
                </a:lnTo>
                <a:lnTo>
                  <a:pt x="1264" y="1716"/>
                </a:lnTo>
                <a:lnTo>
                  <a:pt x="1354" y="1910"/>
                </a:lnTo>
                <a:lnTo>
                  <a:pt x="1064" y="2707"/>
                </a:lnTo>
                <a:lnTo>
                  <a:pt x="1251" y="2965"/>
                </a:lnTo>
                <a:lnTo>
                  <a:pt x="1180" y="2957"/>
                </a:lnTo>
                <a:lnTo>
                  <a:pt x="1113" y="2945"/>
                </a:lnTo>
                <a:lnTo>
                  <a:pt x="1047" y="2930"/>
                </a:lnTo>
                <a:lnTo>
                  <a:pt x="985" y="2911"/>
                </a:lnTo>
                <a:lnTo>
                  <a:pt x="925" y="2891"/>
                </a:lnTo>
                <a:lnTo>
                  <a:pt x="866" y="2867"/>
                </a:lnTo>
                <a:lnTo>
                  <a:pt x="810" y="2843"/>
                </a:lnTo>
                <a:lnTo>
                  <a:pt x="754" y="2817"/>
                </a:lnTo>
                <a:lnTo>
                  <a:pt x="699" y="2790"/>
                </a:lnTo>
                <a:lnTo>
                  <a:pt x="645" y="2764"/>
                </a:lnTo>
                <a:lnTo>
                  <a:pt x="592" y="2736"/>
                </a:lnTo>
                <a:lnTo>
                  <a:pt x="538" y="2710"/>
                </a:lnTo>
                <a:lnTo>
                  <a:pt x="483" y="2684"/>
                </a:lnTo>
                <a:lnTo>
                  <a:pt x="428" y="2661"/>
                </a:lnTo>
                <a:lnTo>
                  <a:pt x="372" y="2639"/>
                </a:lnTo>
                <a:lnTo>
                  <a:pt x="315" y="2619"/>
                </a:lnTo>
                <a:lnTo>
                  <a:pt x="257" y="2601"/>
                </a:lnTo>
                <a:lnTo>
                  <a:pt x="196" y="2587"/>
                </a:lnTo>
                <a:lnTo>
                  <a:pt x="134" y="2576"/>
                </a:lnTo>
                <a:lnTo>
                  <a:pt x="69" y="2570"/>
                </a:lnTo>
                <a:lnTo>
                  <a:pt x="0" y="2567"/>
                </a:lnTo>
                <a:lnTo>
                  <a:pt x="100" y="2139"/>
                </a:lnTo>
                <a:lnTo>
                  <a:pt x="135" y="2110"/>
                </a:lnTo>
                <a:lnTo>
                  <a:pt x="174" y="2083"/>
                </a:lnTo>
                <a:lnTo>
                  <a:pt x="215" y="2060"/>
                </a:lnTo>
                <a:lnTo>
                  <a:pt x="287" y="2021"/>
                </a:lnTo>
                <a:lnTo>
                  <a:pt x="360" y="1983"/>
                </a:lnTo>
                <a:lnTo>
                  <a:pt x="432" y="1946"/>
                </a:lnTo>
                <a:lnTo>
                  <a:pt x="504" y="1913"/>
                </a:lnTo>
                <a:lnTo>
                  <a:pt x="578" y="1882"/>
                </a:lnTo>
                <a:lnTo>
                  <a:pt x="651" y="1852"/>
                </a:lnTo>
                <a:lnTo>
                  <a:pt x="754" y="1809"/>
                </a:lnTo>
                <a:lnTo>
                  <a:pt x="856" y="1766"/>
                </a:lnTo>
                <a:lnTo>
                  <a:pt x="868" y="1758"/>
                </a:lnTo>
                <a:lnTo>
                  <a:pt x="878" y="1748"/>
                </a:lnTo>
                <a:lnTo>
                  <a:pt x="885" y="1736"/>
                </a:lnTo>
                <a:lnTo>
                  <a:pt x="907" y="1678"/>
                </a:lnTo>
                <a:lnTo>
                  <a:pt x="925" y="1619"/>
                </a:lnTo>
                <a:lnTo>
                  <a:pt x="929" y="1606"/>
                </a:lnTo>
                <a:lnTo>
                  <a:pt x="933" y="1593"/>
                </a:lnTo>
                <a:lnTo>
                  <a:pt x="939" y="1582"/>
                </a:lnTo>
                <a:lnTo>
                  <a:pt x="945" y="1571"/>
                </a:lnTo>
                <a:lnTo>
                  <a:pt x="953" y="1563"/>
                </a:lnTo>
                <a:lnTo>
                  <a:pt x="964" y="1555"/>
                </a:lnTo>
                <a:lnTo>
                  <a:pt x="979" y="1551"/>
                </a:lnTo>
                <a:lnTo>
                  <a:pt x="986" y="1547"/>
                </a:lnTo>
                <a:lnTo>
                  <a:pt x="993" y="1539"/>
                </a:lnTo>
                <a:lnTo>
                  <a:pt x="999" y="1530"/>
                </a:lnTo>
                <a:lnTo>
                  <a:pt x="1002" y="1521"/>
                </a:lnTo>
                <a:lnTo>
                  <a:pt x="1012" y="1435"/>
                </a:lnTo>
                <a:lnTo>
                  <a:pt x="1020" y="1348"/>
                </a:lnTo>
                <a:lnTo>
                  <a:pt x="1018" y="1334"/>
                </a:lnTo>
                <a:lnTo>
                  <a:pt x="1013" y="1321"/>
                </a:lnTo>
                <a:lnTo>
                  <a:pt x="1006" y="1310"/>
                </a:lnTo>
                <a:lnTo>
                  <a:pt x="978" y="1275"/>
                </a:lnTo>
                <a:lnTo>
                  <a:pt x="955" y="1238"/>
                </a:lnTo>
                <a:lnTo>
                  <a:pt x="937" y="1199"/>
                </a:lnTo>
                <a:lnTo>
                  <a:pt x="925" y="1156"/>
                </a:lnTo>
                <a:lnTo>
                  <a:pt x="915" y="1113"/>
                </a:lnTo>
                <a:lnTo>
                  <a:pt x="909" y="1084"/>
                </a:lnTo>
                <a:lnTo>
                  <a:pt x="898" y="1058"/>
                </a:lnTo>
                <a:lnTo>
                  <a:pt x="888" y="1030"/>
                </a:lnTo>
                <a:lnTo>
                  <a:pt x="878" y="1003"/>
                </a:lnTo>
                <a:lnTo>
                  <a:pt x="858" y="928"/>
                </a:lnTo>
                <a:lnTo>
                  <a:pt x="840" y="852"/>
                </a:lnTo>
                <a:lnTo>
                  <a:pt x="838" y="834"/>
                </a:lnTo>
                <a:lnTo>
                  <a:pt x="837" y="814"/>
                </a:lnTo>
                <a:lnTo>
                  <a:pt x="835" y="795"/>
                </a:lnTo>
                <a:lnTo>
                  <a:pt x="834" y="783"/>
                </a:lnTo>
                <a:lnTo>
                  <a:pt x="834" y="770"/>
                </a:lnTo>
                <a:lnTo>
                  <a:pt x="836" y="759"/>
                </a:lnTo>
                <a:lnTo>
                  <a:pt x="842" y="751"/>
                </a:lnTo>
                <a:lnTo>
                  <a:pt x="851" y="743"/>
                </a:lnTo>
                <a:lnTo>
                  <a:pt x="865" y="737"/>
                </a:lnTo>
                <a:lnTo>
                  <a:pt x="871" y="732"/>
                </a:lnTo>
                <a:lnTo>
                  <a:pt x="876" y="721"/>
                </a:lnTo>
                <a:lnTo>
                  <a:pt x="879" y="710"/>
                </a:lnTo>
                <a:lnTo>
                  <a:pt x="882" y="699"/>
                </a:lnTo>
                <a:lnTo>
                  <a:pt x="882" y="676"/>
                </a:lnTo>
                <a:lnTo>
                  <a:pt x="883" y="658"/>
                </a:lnTo>
                <a:lnTo>
                  <a:pt x="883" y="644"/>
                </a:lnTo>
                <a:lnTo>
                  <a:pt x="883" y="634"/>
                </a:lnTo>
                <a:lnTo>
                  <a:pt x="883" y="623"/>
                </a:lnTo>
                <a:lnTo>
                  <a:pt x="883" y="612"/>
                </a:lnTo>
                <a:lnTo>
                  <a:pt x="883" y="599"/>
                </a:lnTo>
                <a:lnTo>
                  <a:pt x="883" y="581"/>
                </a:lnTo>
                <a:lnTo>
                  <a:pt x="883" y="557"/>
                </a:lnTo>
                <a:lnTo>
                  <a:pt x="883" y="482"/>
                </a:lnTo>
                <a:lnTo>
                  <a:pt x="886" y="408"/>
                </a:lnTo>
                <a:lnTo>
                  <a:pt x="891" y="374"/>
                </a:lnTo>
                <a:lnTo>
                  <a:pt x="900" y="343"/>
                </a:lnTo>
                <a:lnTo>
                  <a:pt x="912" y="313"/>
                </a:lnTo>
                <a:lnTo>
                  <a:pt x="928" y="284"/>
                </a:lnTo>
                <a:lnTo>
                  <a:pt x="947" y="259"/>
                </a:lnTo>
                <a:lnTo>
                  <a:pt x="969" y="235"/>
                </a:lnTo>
                <a:lnTo>
                  <a:pt x="992" y="211"/>
                </a:lnTo>
                <a:lnTo>
                  <a:pt x="1018" y="189"/>
                </a:lnTo>
                <a:lnTo>
                  <a:pt x="1062" y="156"/>
                </a:lnTo>
                <a:lnTo>
                  <a:pt x="1109" y="128"/>
                </a:lnTo>
                <a:lnTo>
                  <a:pt x="1158" y="103"/>
                </a:lnTo>
                <a:lnTo>
                  <a:pt x="1207" y="82"/>
                </a:lnTo>
                <a:lnTo>
                  <a:pt x="1259" y="65"/>
                </a:lnTo>
                <a:lnTo>
                  <a:pt x="1312" y="49"/>
                </a:lnTo>
                <a:lnTo>
                  <a:pt x="1366" y="37"/>
                </a:lnTo>
                <a:lnTo>
                  <a:pt x="1431" y="23"/>
                </a:lnTo>
                <a:lnTo>
                  <a:pt x="1497" y="11"/>
                </a:lnTo>
                <a:lnTo>
                  <a:pt x="1565" y="1"/>
                </a:lnTo>
                <a:lnTo>
                  <a:pt x="1591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1AD94F-6F70-4D0A-AF48-21CD9B67927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59129414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1784"/>
            <a:ext cx="7772400" cy="782960"/>
          </a:xfrm>
        </p:spPr>
        <p:txBody>
          <a:bodyPr/>
          <a:lstStyle/>
          <a:p>
            <a:pPr algn="l" eaLnBrk="1" hangingPunct="1"/>
            <a:r>
              <a:rPr lang="en-US" sz="3200" dirty="0">
                <a:solidFill>
                  <a:schemeClr val="bg2"/>
                </a:solidFill>
              </a:rPr>
              <a:t>Risk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D7958B-490B-49BA-84C6-ED7DAF1A3102}"/>
              </a:ext>
            </a:extLst>
          </p:cNvPr>
          <p:cNvSpPr txBox="1"/>
          <p:nvPr/>
        </p:nvSpPr>
        <p:spPr>
          <a:xfrm>
            <a:off x="3851920" y="3296017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200" dirty="0">
                <a:latin typeface="+mn-lt"/>
              </a:rPr>
              <a:t>Credit Video</a:t>
            </a:r>
          </a:p>
        </p:txBody>
      </p:sp>
    </p:spTree>
    <p:extLst>
      <p:ext uri="{BB962C8B-B14F-4D97-AF65-F5344CB8AC3E}">
        <p14:creationId xmlns:p14="http://schemas.microsoft.com/office/powerpoint/2010/main" val="661285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1775810-0691-4770-8A78-29E9253FC8B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1C2047-EEE3-4625-AE90-EE383CD391D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D1AD4AB-7E24-4026-B58D-D8C2D41D7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59ED24-67E6-4AA9-962F-51A29CB4FB70}"/>
              </a:ext>
            </a:extLst>
          </p:cNvPr>
          <p:cNvSpPr/>
          <p:nvPr/>
        </p:nvSpPr>
        <p:spPr>
          <a:xfrm>
            <a:off x="1691680" y="2060848"/>
            <a:ext cx="5760640" cy="27938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kumimoji="1" lang="en-US" altLang="ja-JP" b="1" dirty="0">
                <a:solidFill>
                  <a:srgbClr val="C00000"/>
                </a:solidFill>
                <a:latin typeface="Roboto (Body)"/>
              </a:rPr>
              <a:t>The VALUE of data lies in its ability to inform decisions.</a:t>
            </a:r>
          </a:p>
          <a:p>
            <a:pPr algn="ctr" defTabSz="6858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kumimoji="1" lang="en-US" altLang="ja-JP" b="1" dirty="0">
              <a:solidFill>
                <a:srgbClr val="C00000"/>
              </a:solidFill>
              <a:latin typeface="Roboto (Body)"/>
            </a:endParaRPr>
          </a:p>
          <a:p>
            <a:pPr algn="ctr" defTabSz="6858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kumimoji="1" lang="en-US" altLang="ja-JP" b="1" dirty="0">
                <a:solidFill>
                  <a:srgbClr val="C00000"/>
                </a:solidFill>
                <a:latin typeface="Roboto (Body)"/>
              </a:rPr>
              <a:t>The POWER of an </a:t>
            </a:r>
            <a:r>
              <a:rPr kumimoji="1" lang="en-US" altLang="ja-JP" b="1" dirty="0" err="1">
                <a:solidFill>
                  <a:srgbClr val="C00000"/>
                </a:solidFill>
                <a:latin typeface="Roboto (Body)"/>
              </a:rPr>
              <a:t>organisation</a:t>
            </a:r>
            <a:r>
              <a:rPr kumimoji="1" lang="en-US" altLang="ja-JP" b="1" dirty="0">
                <a:solidFill>
                  <a:srgbClr val="C00000"/>
                </a:solidFill>
                <a:latin typeface="Roboto (Body)"/>
              </a:rPr>
              <a:t> lies in its ability to execute its decisions.</a:t>
            </a:r>
            <a:endParaRPr kumimoji="1" lang="ja-JP" altLang="en-US" b="1" dirty="0">
              <a:solidFill>
                <a:srgbClr val="C00000"/>
              </a:solidFill>
              <a:latin typeface="Roboto (Body)"/>
            </a:endParaRPr>
          </a:p>
        </p:txBody>
      </p:sp>
    </p:spTree>
    <p:extLst>
      <p:ext uri="{BB962C8B-B14F-4D97-AF65-F5344CB8AC3E}">
        <p14:creationId xmlns:p14="http://schemas.microsoft.com/office/powerpoint/2010/main" val="3361101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1784"/>
            <a:ext cx="7772400" cy="782960"/>
          </a:xfrm>
        </p:spPr>
        <p:txBody>
          <a:bodyPr/>
          <a:lstStyle/>
          <a:p>
            <a:pPr algn="l" eaLnBrk="1" hangingPunct="1"/>
            <a:r>
              <a:rPr lang="en-US" sz="3200" dirty="0">
                <a:solidFill>
                  <a:schemeClr val="bg2"/>
                </a:solidFill>
              </a:rPr>
              <a:t>Contacts</a:t>
            </a:r>
          </a:p>
        </p:txBody>
      </p:sp>
      <p:pic>
        <p:nvPicPr>
          <p:cNvPr id="30" name="Picture Placeholder 2">
            <a:extLst>
              <a:ext uri="{FF2B5EF4-FFF2-40B4-BE49-F238E27FC236}">
                <a16:creationId xmlns:a16="http://schemas.microsoft.com/office/drawing/2014/main" id="{62979907-CCFC-40E0-B095-940578CF07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5670" y="1396817"/>
            <a:ext cx="1788622" cy="2229846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76A74B9B-5CC1-4709-8481-3F1A842079CB}"/>
              </a:ext>
            </a:extLst>
          </p:cNvPr>
          <p:cNvSpPr/>
          <p:nvPr/>
        </p:nvSpPr>
        <p:spPr>
          <a:xfrm>
            <a:off x="848122" y="3995516"/>
            <a:ext cx="2283718" cy="47705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1"/>
                </a:solidFill>
                <a:latin typeface="+mj-lt"/>
              </a:rPr>
              <a:t>FC de Vos (FC) </a:t>
            </a:r>
            <a:br>
              <a:rPr lang="en-US" sz="1100" b="1" dirty="0">
                <a:solidFill>
                  <a:schemeClr val="accent1"/>
                </a:solidFill>
                <a:latin typeface="+mj-lt"/>
              </a:rPr>
            </a:br>
            <a:r>
              <a:rPr lang="en-US" sz="1100" dirty="0">
                <a:solidFill>
                  <a:schemeClr val="accent1"/>
                </a:solidFill>
                <a:latin typeface="+mj-lt"/>
              </a:rPr>
              <a:t>Director: Data Science</a:t>
            </a:r>
            <a:endParaRPr lang="en-US" sz="1000" dirty="0">
              <a:solidFill>
                <a:schemeClr val="accent1"/>
              </a:solidFill>
            </a:endParaRPr>
          </a:p>
        </p:txBody>
      </p:sp>
      <p:sp>
        <p:nvSpPr>
          <p:cNvPr id="32" name="TextBox 557">
            <a:extLst>
              <a:ext uri="{FF2B5EF4-FFF2-40B4-BE49-F238E27FC236}">
                <a16:creationId xmlns:a16="http://schemas.microsoft.com/office/drawing/2014/main" id="{53715519-FAAC-404D-B1E0-87B69139CB4E}"/>
              </a:ext>
            </a:extLst>
          </p:cNvPr>
          <p:cNvSpPr txBox="1"/>
          <p:nvPr/>
        </p:nvSpPr>
        <p:spPr>
          <a:xfrm>
            <a:off x="1095670" y="4687535"/>
            <a:ext cx="2202075" cy="15388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1067294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3647" algn="l" defTabSz="1067294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7294" algn="l" defTabSz="1067294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942" algn="l" defTabSz="1067294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34588" algn="l" defTabSz="1067294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68235" algn="l" defTabSz="1067294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1882" algn="l" defTabSz="1067294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5529" algn="l" defTabSz="1067294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69176" algn="l" defTabSz="1067294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4154">
              <a:spcBef>
                <a:spcPct val="20000"/>
              </a:spcBef>
              <a:defRPr/>
            </a:pP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Email: fc@analytixengine.com</a:t>
            </a:r>
          </a:p>
        </p:txBody>
      </p:sp>
      <p:sp>
        <p:nvSpPr>
          <p:cNvPr id="33" name="TextBox 556">
            <a:extLst>
              <a:ext uri="{FF2B5EF4-FFF2-40B4-BE49-F238E27FC236}">
                <a16:creationId xmlns:a16="http://schemas.microsoft.com/office/drawing/2014/main" id="{9B7568C3-18DA-4C82-B719-81809A7955F6}"/>
              </a:ext>
            </a:extLst>
          </p:cNvPr>
          <p:cNvSpPr txBox="1"/>
          <p:nvPr/>
        </p:nvSpPr>
        <p:spPr>
          <a:xfrm>
            <a:off x="1095670" y="4940852"/>
            <a:ext cx="2202074" cy="33855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1067294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3647" algn="l" defTabSz="1067294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7294" algn="l" defTabSz="1067294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942" algn="l" defTabSz="1067294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34588" algn="l" defTabSz="1067294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68235" algn="l" defTabSz="1067294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1882" algn="l" defTabSz="1067294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5529" algn="l" defTabSz="1067294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69176" algn="l" defTabSz="1067294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4154">
              <a:spcBef>
                <a:spcPct val="20000"/>
              </a:spcBef>
              <a:defRPr/>
            </a:pP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Mobile: +27</a:t>
            </a:r>
            <a:r>
              <a:rPr lang="en-ZA" sz="1000" dirty="0"/>
              <a:t>	</a:t>
            </a:r>
            <a:r>
              <a:rPr lang="en-ZA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84 428 9876 </a:t>
            </a:r>
          </a:p>
          <a:p>
            <a:pPr defTabSz="684154">
              <a:spcBef>
                <a:spcPct val="20000"/>
              </a:spcBef>
              <a:defRPr/>
            </a:pP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4" name="Picture Placeholder 2">
            <a:extLst>
              <a:ext uri="{FF2B5EF4-FFF2-40B4-BE49-F238E27FC236}">
                <a16:creationId xmlns:a16="http://schemas.microsoft.com/office/drawing/2014/main" id="{CEA245FF-D312-46F7-BA3D-A331E84670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08104" y="1396818"/>
            <a:ext cx="1584176" cy="221651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86C2C36A-3491-4900-9C12-DEF5AE2AB36A}"/>
              </a:ext>
            </a:extLst>
          </p:cNvPr>
          <p:cNvSpPr/>
          <p:nvPr/>
        </p:nvSpPr>
        <p:spPr>
          <a:xfrm>
            <a:off x="5240610" y="3999364"/>
            <a:ext cx="2283718" cy="46935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1"/>
                </a:solidFill>
                <a:latin typeface="+mj-lt"/>
              </a:rPr>
              <a:t>Pravin Burra </a:t>
            </a:r>
            <a:br>
              <a:rPr lang="en-US" sz="1100" b="1" dirty="0">
                <a:solidFill>
                  <a:schemeClr val="accent1"/>
                </a:solidFill>
                <a:latin typeface="+mj-lt"/>
              </a:rPr>
            </a:br>
            <a:r>
              <a:rPr lang="en-US" sz="1050" dirty="0">
                <a:solidFill>
                  <a:schemeClr val="accent1"/>
                </a:solidFill>
              </a:rPr>
              <a:t> CEO</a:t>
            </a:r>
            <a:endParaRPr lang="en-US" sz="1000" dirty="0">
              <a:solidFill>
                <a:schemeClr val="accent1"/>
              </a:solidFill>
            </a:endParaRPr>
          </a:p>
        </p:txBody>
      </p:sp>
      <p:sp>
        <p:nvSpPr>
          <p:cNvPr id="36" name="TextBox 557">
            <a:extLst>
              <a:ext uri="{FF2B5EF4-FFF2-40B4-BE49-F238E27FC236}">
                <a16:creationId xmlns:a16="http://schemas.microsoft.com/office/drawing/2014/main" id="{AA88D7DE-35FD-4346-86BB-633FEDEA95F3}"/>
              </a:ext>
            </a:extLst>
          </p:cNvPr>
          <p:cNvSpPr txBox="1"/>
          <p:nvPr/>
        </p:nvSpPr>
        <p:spPr>
          <a:xfrm>
            <a:off x="5322253" y="4677979"/>
            <a:ext cx="2202075" cy="15388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1067294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3647" algn="l" defTabSz="1067294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7294" algn="l" defTabSz="1067294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942" algn="l" defTabSz="1067294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34588" algn="l" defTabSz="1067294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68235" algn="l" defTabSz="1067294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1882" algn="l" defTabSz="1067294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5529" algn="l" defTabSz="1067294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69176" algn="l" defTabSz="1067294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4154">
              <a:spcBef>
                <a:spcPct val="20000"/>
              </a:spcBef>
              <a:defRPr/>
            </a:pP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Email: pravin@analytixengine.com</a:t>
            </a:r>
          </a:p>
        </p:txBody>
      </p:sp>
      <p:sp>
        <p:nvSpPr>
          <p:cNvPr id="37" name="TextBox 556">
            <a:extLst>
              <a:ext uri="{FF2B5EF4-FFF2-40B4-BE49-F238E27FC236}">
                <a16:creationId xmlns:a16="http://schemas.microsoft.com/office/drawing/2014/main" id="{EF07AB77-36E2-446A-8873-2DB76A00A245}"/>
              </a:ext>
            </a:extLst>
          </p:cNvPr>
          <p:cNvSpPr txBox="1"/>
          <p:nvPr/>
        </p:nvSpPr>
        <p:spPr>
          <a:xfrm>
            <a:off x="5322253" y="4931296"/>
            <a:ext cx="2202074" cy="15388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1067294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3647" algn="l" defTabSz="1067294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7294" algn="l" defTabSz="1067294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942" algn="l" defTabSz="1067294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34588" algn="l" defTabSz="1067294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68235" algn="l" defTabSz="1067294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1882" algn="l" defTabSz="1067294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35529" algn="l" defTabSz="1067294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69176" algn="l" defTabSz="1067294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4154">
              <a:spcBef>
                <a:spcPct val="20000"/>
              </a:spcBef>
              <a:defRPr/>
            </a:pP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Mobile: +27 82 336 1515</a:t>
            </a:r>
          </a:p>
        </p:txBody>
      </p:sp>
    </p:spTree>
    <p:extLst>
      <p:ext uri="{BB962C8B-B14F-4D97-AF65-F5344CB8AC3E}">
        <p14:creationId xmlns:p14="http://schemas.microsoft.com/office/powerpoint/2010/main" val="222280469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iOAhkHpl0unsdB7LINsLA"/>
</p:tagLst>
</file>

<file path=ppt/theme/theme1.xml><?xml version="1.0" encoding="utf-8"?>
<a:theme xmlns:a="http://schemas.openxmlformats.org/drawingml/2006/main" name="Blank Presentation">
  <a:themeElements>
    <a:clrScheme name="Custom 13">
      <a:dk1>
        <a:srgbClr val="000000"/>
      </a:dk1>
      <a:lt1>
        <a:srgbClr val="FFFFFF"/>
      </a:lt1>
      <a:dk2>
        <a:srgbClr val="000000"/>
      </a:dk2>
      <a:lt2>
        <a:srgbClr val="7F7F7F"/>
      </a:lt2>
      <a:accent1>
        <a:srgbClr val="C00000"/>
      </a:accent1>
      <a:accent2>
        <a:srgbClr val="808080"/>
      </a:accent2>
      <a:accent3>
        <a:srgbClr val="FF7111"/>
      </a:accent3>
      <a:accent4>
        <a:srgbClr val="000000"/>
      </a:accent4>
      <a:accent5>
        <a:srgbClr val="00759E"/>
      </a:accent5>
      <a:accent6>
        <a:srgbClr val="B2B2B2"/>
      </a:accent6>
      <a:hlink>
        <a:srgbClr val="FFBFBF"/>
      </a:hlink>
      <a:folHlink>
        <a:srgbClr val="99CC0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asic Slide Master">
  <a:themeElements>
    <a:clrScheme name="Perspective coloured">
      <a:dk1>
        <a:srgbClr val="737572"/>
      </a:dk1>
      <a:lt1>
        <a:sysClr val="window" lastClr="FFFFFF"/>
      </a:lt1>
      <a:dk2>
        <a:srgbClr val="445469"/>
      </a:dk2>
      <a:lt2>
        <a:srgbClr val="F6F7FA"/>
      </a:lt2>
      <a:accent1>
        <a:srgbClr val="1D68A6"/>
      </a:accent1>
      <a:accent2>
        <a:srgbClr val="178E6B"/>
      </a:accent2>
      <a:accent3>
        <a:srgbClr val="84AC40"/>
      </a:accent3>
      <a:accent4>
        <a:srgbClr val="EE8A12"/>
      </a:accent4>
      <a:accent5>
        <a:srgbClr val="B0221D"/>
      </a:accent5>
      <a:accent6>
        <a:srgbClr val="381B41"/>
      </a:accent6>
      <a:hlink>
        <a:srgbClr val="216CAB"/>
      </a:hlink>
      <a:folHlink>
        <a:srgbClr val="1A916E"/>
      </a:folHlink>
    </a:clrScheme>
    <a:fontScheme name="Roboto Basic">
      <a:majorFont>
        <a:latin typeface="Roboto"/>
        <a:ea typeface=""/>
        <a:cs typeface="Roboto"/>
      </a:majorFont>
      <a:minorFont>
        <a:latin typeface="Roboto"/>
        <a:ea typeface=""/>
        <a:cs typeface="Roboto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CC2131EC6BC245BE80808FF2395D20" ma:contentTypeVersion="15" ma:contentTypeDescription="Create a new document." ma:contentTypeScope="" ma:versionID="969708624394e5cf9920bd9fa2589401">
  <xsd:schema xmlns:xsd="http://www.w3.org/2001/XMLSchema" xmlns:xs="http://www.w3.org/2001/XMLSchema" xmlns:p="http://schemas.microsoft.com/office/2006/metadata/properties" xmlns:ns2="96d2161b-6042-486a-ae80-a686226e8ade" xmlns:ns3="4973980f-dc49-4b73-885d-baabe04b5290" targetNamespace="http://schemas.microsoft.com/office/2006/metadata/properties" ma:root="true" ma:fieldsID="2eca130d87e522a2dc615cc464dbb96a" ns2:_="" ns3:_="">
    <xsd:import namespace="96d2161b-6042-486a-ae80-a686226e8ade"/>
    <xsd:import namespace="4973980f-dc49-4b73-885d-baabe04b529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d2161b-6042-486a-ae80-a686226e8ad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1db6a357-f029-49c2-bf43-a7a50e729ab6}" ma:internalName="TaxCatchAll" ma:showField="CatchAllData" ma:web="96d2161b-6042-486a-ae80-a686226e8a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73980f-dc49-4b73-885d-baabe04b52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45ef5152-bb20-4323-97fa-b2191cfb06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6d2161b-6042-486a-ae80-a686226e8ade" xsi:nil="true"/>
    <lcf76f155ced4ddcb4097134ff3c332f xmlns="4973980f-dc49-4b73-885d-baabe04b529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2671B18-66C4-4696-8761-046A9D96D32E}"/>
</file>

<file path=customXml/itemProps2.xml><?xml version="1.0" encoding="utf-8"?>
<ds:datastoreItem xmlns:ds="http://schemas.openxmlformats.org/officeDocument/2006/customXml" ds:itemID="{E62F1720-8837-4927-8B65-CF680FDBEEE9}"/>
</file>

<file path=customXml/itemProps3.xml><?xml version="1.0" encoding="utf-8"?>
<ds:datastoreItem xmlns:ds="http://schemas.openxmlformats.org/officeDocument/2006/customXml" ds:itemID="{5E0F7D4B-F68B-4B2D-AB1F-9216D9BEDFE9}"/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5290</TotalTime>
  <Words>1727</Words>
  <Application>Microsoft Office PowerPoint</Application>
  <PresentationFormat>On-screen Show (4:3)</PresentationFormat>
  <Paragraphs>179</Paragraphs>
  <Slides>11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Roboto</vt:lpstr>
      <vt:lpstr>Roboto (Body)</vt:lpstr>
      <vt:lpstr>Wingdings</vt:lpstr>
      <vt:lpstr>Blank Presentation</vt:lpstr>
      <vt:lpstr>Basic Slide Master</vt:lpstr>
      <vt:lpstr>PowerPoint Presentation</vt:lpstr>
      <vt:lpstr>Data is the new oil</vt:lpstr>
      <vt:lpstr>Does your data have purpose?</vt:lpstr>
      <vt:lpstr>The value of data</vt:lpstr>
      <vt:lpstr>How change happens</vt:lpstr>
      <vt:lpstr>PowerPoint Presentation</vt:lpstr>
      <vt:lpstr>PowerPoint Presentation</vt:lpstr>
      <vt:lpstr>Personalisation</vt:lpstr>
      <vt:lpstr>Risk</vt:lpstr>
      <vt:lpstr>PowerPoint Presentation</vt:lpstr>
      <vt:lpstr>Contacts</vt:lpstr>
    </vt:vector>
  </TitlesOfParts>
  <Company>Francois Rey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Francois Rey</dc:creator>
  <cp:lastModifiedBy>Nicky September</cp:lastModifiedBy>
  <cp:revision>295</cp:revision>
  <dcterms:created xsi:type="dcterms:W3CDTF">2010-02-24T10:45:37Z</dcterms:created>
  <dcterms:modified xsi:type="dcterms:W3CDTF">2025-07-30T14:13:48Z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0x01010005CC2131EC6BC245BE80808FF2395D20</vt:lpwstr>
  </property>
</Properties>
</file>