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drawings/drawing2.xml" ContentType="application/vnd.openxmlformats-officedocument.drawingml.chartshapes+xml"/>
  <Override PartName="/ppt/drawings/drawing1.xml" ContentType="application/vnd.openxmlformats-officedocument.drawingml.chartshap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27.xml" ContentType="application/vnd.openxmlformats-officedocument.drawingml.chart+xml"/>
  <Override PartName="/ppt/charts/chart17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8.xml" ContentType="application/vnd.openxmlformats-officedocument.drawingml.chart+xml"/>
  <Override PartName="/ppt/charts/chart20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296" r:id="rId3"/>
    <p:sldId id="260" r:id="rId4"/>
    <p:sldId id="261" r:id="rId5"/>
    <p:sldId id="262" r:id="rId6"/>
    <p:sldId id="263" r:id="rId7"/>
    <p:sldId id="300" r:id="rId8"/>
    <p:sldId id="301" r:id="rId9"/>
    <p:sldId id="266" r:id="rId10"/>
    <p:sldId id="267" r:id="rId11"/>
    <p:sldId id="268" r:id="rId12"/>
    <p:sldId id="269" r:id="rId13"/>
    <p:sldId id="270" r:id="rId14"/>
    <p:sldId id="271" r:id="rId15"/>
    <p:sldId id="302" r:id="rId16"/>
    <p:sldId id="303" r:id="rId17"/>
    <p:sldId id="304" r:id="rId18"/>
    <p:sldId id="275" r:id="rId19"/>
    <p:sldId id="297" r:id="rId20"/>
    <p:sldId id="305" r:id="rId21"/>
    <p:sldId id="306" r:id="rId22"/>
    <p:sldId id="307" r:id="rId23"/>
    <p:sldId id="308" r:id="rId24"/>
    <p:sldId id="280" r:id="rId25"/>
    <p:sldId id="298" r:id="rId26"/>
    <p:sldId id="281" r:id="rId27"/>
    <p:sldId id="282" r:id="rId28"/>
    <p:sldId id="283" r:id="rId29"/>
    <p:sldId id="284" r:id="rId30"/>
    <p:sldId id="285" r:id="rId31"/>
    <p:sldId id="286" r:id="rId32"/>
    <p:sldId id="288" r:id="rId33"/>
    <p:sldId id="287" r:id="rId34"/>
    <p:sldId id="289" r:id="rId35"/>
    <p:sldId id="290" r:id="rId36"/>
    <p:sldId id="291" r:id="rId37"/>
    <p:sldId id="299" r:id="rId38"/>
    <p:sldId id="293" r:id="rId39"/>
    <p:sldId id="295" r:id="rId4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2068"/>
    <a:srgbClr val="005E3A"/>
    <a:srgbClr val="009E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153" autoAdjust="0"/>
    <p:restoredTop sz="94620" autoAdjust="0"/>
  </p:normalViewPr>
  <p:slideViewPr>
    <p:cSldViewPr>
      <p:cViewPr>
        <p:scale>
          <a:sx n="112" d="100"/>
          <a:sy n="112" d="100"/>
        </p:scale>
        <p:origin x="-677" y="-67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openxmlformats.org/officeDocument/2006/relationships/customXml" Target="../customXml/item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68E-454D-ADA5-CE550EA6706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68E-454D-ADA5-CE550EA6706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68E-454D-ADA5-CE550EA6706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68E-454D-ADA5-CE550EA67065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 formatCode="General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68E-454D-ADA5-CE550EA670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B06-4CAA-87A4-93319331585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B06-4CAA-87A4-93319331585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B06-4CAA-87A4-93319331585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B06-4CAA-87A4-93319331585C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 formatCode="General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B06-4CAA-87A4-9331933158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344224037339554E-2"/>
          <c:y val="3.3203125E-2"/>
          <c:w val="0.91831971995332551"/>
          <c:h val="0.89453125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00A8B5"/>
            </a:solidFill>
            <a:ln w="9962">
              <a:noFill/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solidFill>
                <a:srgbClr val="A20066"/>
              </a:solidFill>
              <a:ln w="9962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7A8E-4348-999F-18E3BC4E54B7}"/>
              </c:ext>
            </c:extLst>
          </c:dPt>
          <c:cat>
            <c:strRef>
              <c:f>Sheet1!$A$2:$A$11</c:f>
              <c:strCache>
                <c:ptCount val="10"/>
                <c:pt idx="0">
                  <c:v>Rhodes University</c:v>
                </c:pt>
                <c:pt idx="1">
                  <c:v>University of Johannesburg</c:v>
                </c:pt>
                <c:pt idx="2">
                  <c:v>Unviversity of Cape Town</c:v>
                </c:pt>
                <c:pt idx="3">
                  <c:v>Stellenbosch University</c:v>
                </c:pt>
                <c:pt idx="4">
                  <c:v>University of the Witwaterand</c:v>
                </c:pt>
                <c:pt idx="5">
                  <c:v>Unviversity of the Free State</c:v>
                </c:pt>
                <c:pt idx="6">
                  <c:v>University of Pretoria</c:v>
                </c:pt>
                <c:pt idx="7">
                  <c:v>University of KwaZulu-Natal</c:v>
                </c:pt>
                <c:pt idx="8">
                  <c:v>University of South Africa</c:v>
                </c:pt>
                <c:pt idx="9">
                  <c:v>Total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24</c:v>
                </c:pt>
                <c:pt idx="1">
                  <c:v>23</c:v>
                </c:pt>
                <c:pt idx="2">
                  <c:v>21</c:v>
                </c:pt>
                <c:pt idx="3">
                  <c:v>19</c:v>
                </c:pt>
                <c:pt idx="4">
                  <c:v>18</c:v>
                </c:pt>
                <c:pt idx="5">
                  <c:v>18</c:v>
                </c:pt>
                <c:pt idx="6">
                  <c:v>17</c:v>
                </c:pt>
                <c:pt idx="7">
                  <c:v>17</c:v>
                </c:pt>
                <c:pt idx="8">
                  <c:v>8</c:v>
                </c:pt>
                <c:pt idx="9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8E-4348-999F-18E3BC4E54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383660032"/>
        <c:axId val="383661568"/>
      </c:barChart>
      <c:lineChart>
        <c:grouping val="standard"/>
        <c:varyColors val="0"/>
        <c:ser>
          <c:idx val="3"/>
          <c:order val="2"/>
          <c:tx>
            <c:strRef>
              <c:f>Sheet1!$E$1</c:f>
              <c:strCache>
                <c:ptCount val="1"/>
              </c:strCache>
            </c:strRef>
          </c:tx>
          <c:spPr>
            <a:ln w="9962">
              <a:solidFill>
                <a:srgbClr val="00FFFF"/>
              </a:solidFill>
              <a:prstDash val="solid"/>
            </a:ln>
          </c:spPr>
          <c:marker>
            <c:symbol val="x"/>
            <c:size val="3"/>
            <c:spPr>
              <a:noFill/>
              <a:ln>
                <a:solidFill>
                  <a:srgbClr val="00FFFF"/>
                </a:solidFill>
                <a:prstDash val="solid"/>
              </a:ln>
            </c:spPr>
          </c:marker>
          <c:dPt>
            <c:idx val="124"/>
            <c:marker>
              <c:symbol val="none"/>
            </c:marker>
            <c:bubble3D val="0"/>
            <c:spPr>
              <a:ln w="29887">
                <a:solidFill>
                  <a:srgbClr val="0000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7A8E-4348-999F-18E3BC4E54B7}"/>
              </c:ext>
            </c:extLst>
          </c:dPt>
          <c:dPt>
            <c:idx val="125"/>
            <c:marker>
              <c:symbol val="none"/>
            </c:marker>
            <c:bubble3D val="0"/>
            <c:spPr>
              <a:ln w="29887">
                <a:solidFill>
                  <a:srgbClr val="0000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7A8E-4348-999F-18E3BC4E54B7}"/>
              </c:ext>
            </c:extLst>
          </c:dPt>
          <c:cat>
            <c:strRef>
              <c:f>Sheet1!$A$2:$A$11</c:f>
              <c:strCache>
                <c:ptCount val="10"/>
                <c:pt idx="0">
                  <c:v>Rhodes University</c:v>
                </c:pt>
                <c:pt idx="1">
                  <c:v>University of Johannesburg</c:v>
                </c:pt>
                <c:pt idx="2">
                  <c:v>Unviversity of Cape Town</c:v>
                </c:pt>
                <c:pt idx="3">
                  <c:v>Stellenbosch University</c:v>
                </c:pt>
                <c:pt idx="4">
                  <c:v>University of the Witwaterand</c:v>
                </c:pt>
                <c:pt idx="5">
                  <c:v>Unviversity of the Free State</c:v>
                </c:pt>
                <c:pt idx="6">
                  <c:v>University of Pretoria</c:v>
                </c:pt>
                <c:pt idx="7">
                  <c:v>University of KwaZulu-Natal</c:v>
                </c:pt>
                <c:pt idx="8">
                  <c:v>University of South Africa</c:v>
                </c:pt>
                <c:pt idx="9">
                  <c:v>Total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A8E-4348-999F-18E3BC4E54B7}"/>
            </c:ext>
          </c:extLst>
        </c:ser>
        <c:ser>
          <c:idx val="5"/>
          <c:order val="3"/>
          <c:tx>
            <c:strRef>
              <c:f>Sheet1!$G$1</c:f>
              <c:strCache>
                <c:ptCount val="1"/>
              </c:strCache>
            </c:strRef>
          </c:tx>
          <c:spPr>
            <a:ln w="9962">
              <a:solidFill>
                <a:srgbClr val="FF00FF"/>
              </a:solidFill>
              <a:prstDash val="solid"/>
            </a:ln>
          </c:spPr>
          <c:marker>
            <c:symbol val="circle"/>
            <c:size val="3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cat>
            <c:strRef>
              <c:f>Sheet1!$A$2:$A$11</c:f>
              <c:strCache>
                <c:ptCount val="10"/>
                <c:pt idx="0">
                  <c:v>Rhodes University</c:v>
                </c:pt>
                <c:pt idx="1">
                  <c:v>University of Johannesburg</c:v>
                </c:pt>
                <c:pt idx="2">
                  <c:v>Unviversity of Cape Town</c:v>
                </c:pt>
                <c:pt idx="3">
                  <c:v>Stellenbosch University</c:v>
                </c:pt>
                <c:pt idx="4">
                  <c:v>University of the Witwaterand</c:v>
                </c:pt>
                <c:pt idx="5">
                  <c:v>Unviversity of the Free State</c:v>
                </c:pt>
                <c:pt idx="6">
                  <c:v>University of Pretoria</c:v>
                </c:pt>
                <c:pt idx="7">
                  <c:v>University of KwaZulu-Natal</c:v>
                </c:pt>
                <c:pt idx="8">
                  <c:v>University of South Africa</c:v>
                </c:pt>
                <c:pt idx="9">
                  <c:v>Total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A8E-4348-999F-18E3BC4E54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3660032"/>
        <c:axId val="383661568"/>
      </c:line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29887">
              <a:solidFill>
                <a:srgbClr val="000080"/>
              </a:solidFill>
              <a:prstDash val="solid"/>
            </a:ln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Rhodes University</c:v>
                </c:pt>
                <c:pt idx="1">
                  <c:v>University of Johannesburg</c:v>
                </c:pt>
                <c:pt idx="2">
                  <c:v>Unviversity of Cape Town</c:v>
                </c:pt>
                <c:pt idx="3">
                  <c:v>Stellenbosch University</c:v>
                </c:pt>
                <c:pt idx="4">
                  <c:v>University of the Witwaterand</c:v>
                </c:pt>
                <c:pt idx="5">
                  <c:v>Unviversity of the Free State</c:v>
                </c:pt>
                <c:pt idx="6">
                  <c:v>University of Pretoria</c:v>
                </c:pt>
                <c:pt idx="7">
                  <c:v>University of KwaZulu-Natal</c:v>
                </c:pt>
                <c:pt idx="8">
                  <c:v>University of South Africa</c:v>
                </c:pt>
                <c:pt idx="9">
                  <c:v>Total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A8E-4348-999F-18E3BC4E54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3663104"/>
        <c:axId val="383673088"/>
      </c:lineChart>
      <c:catAx>
        <c:axId val="3836600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83661568"/>
        <c:crossesAt val="30"/>
        <c:auto val="1"/>
        <c:lblAlgn val="ctr"/>
        <c:lblOffset val="100"/>
        <c:noMultiLvlLbl val="0"/>
      </c:catAx>
      <c:valAx>
        <c:axId val="383661568"/>
        <c:scaling>
          <c:orientation val="minMax"/>
          <c:max val="3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249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83660032"/>
        <c:crosses val="autoZero"/>
        <c:crossBetween val="between"/>
        <c:majorUnit val="5"/>
        <c:minorUnit val="3"/>
      </c:valAx>
      <c:catAx>
        <c:axId val="3836631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83673088"/>
        <c:crossesAt val="200"/>
        <c:auto val="1"/>
        <c:lblAlgn val="ctr"/>
        <c:lblOffset val="100"/>
        <c:noMultiLvlLbl val="0"/>
      </c:catAx>
      <c:valAx>
        <c:axId val="383673088"/>
        <c:scaling>
          <c:orientation val="minMax"/>
          <c:max val="550"/>
          <c:min val="200"/>
        </c:scaling>
        <c:delete val="1"/>
        <c:axPos val="r"/>
        <c:numFmt formatCode="General" sourceLinked="1"/>
        <c:majorTickMark val="out"/>
        <c:minorTickMark val="none"/>
        <c:tickLblPos val="nextTo"/>
        <c:crossAx val="383663104"/>
        <c:crosses val="max"/>
        <c:crossBetween val="between"/>
        <c:majorUnit val="50"/>
      </c:valAx>
      <c:spPr>
        <a:noFill/>
        <a:ln w="1992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885856079404462E-2"/>
          <c:y val="2.7692566546366898E-2"/>
          <c:w val="0.90322580645161288"/>
          <c:h val="0.7901210879685103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00A8B5"/>
            </a:solidFill>
            <a:ln w="11079">
              <a:solidFill>
                <a:schemeClr val="tx1"/>
              </a:solidFill>
              <a:prstDash val="solid"/>
            </a:ln>
          </c:spPr>
          <c:invertIfNegative val="0"/>
          <c:dPt>
            <c:idx val="29"/>
            <c:invertIfNegative val="0"/>
            <c:bubble3D val="0"/>
            <c:spPr>
              <a:solidFill>
                <a:srgbClr val="A20066"/>
              </a:solidFill>
              <a:ln w="11079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1837-4DAD-ACB3-A13F5DC75F1B}"/>
              </c:ext>
            </c:extLst>
          </c:dPt>
          <c:dPt>
            <c:idx val="30"/>
            <c:invertIfNegative val="0"/>
            <c:bubble3D val="0"/>
            <c:spPr>
              <a:solidFill>
                <a:srgbClr val="A20066"/>
              </a:solidFill>
              <a:ln w="11079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1837-4DAD-ACB3-A13F5DC75F1B}"/>
              </c:ext>
            </c:extLst>
          </c:dPt>
          <c:dPt>
            <c:idx val="31"/>
            <c:invertIfNegative val="0"/>
            <c:bubble3D val="0"/>
            <c:spPr>
              <a:solidFill>
                <a:srgbClr val="A20066"/>
              </a:solidFill>
              <a:ln w="11079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1837-4DAD-ACB3-A13F5DC75F1B}"/>
              </c:ext>
            </c:extLst>
          </c:dPt>
          <c:cat>
            <c:strRef>
              <c:f>Sheet1!$A$2:$A$33</c:f>
              <c:strCache>
                <c:ptCount val="32"/>
                <c:pt idx="0">
                  <c:v>89/90</c:v>
                </c:pt>
                <c:pt idx="1">
                  <c:v>90/91</c:v>
                </c:pt>
                <c:pt idx="2">
                  <c:v>91/92</c:v>
                </c:pt>
                <c:pt idx="3">
                  <c:v>92/93</c:v>
                </c:pt>
                <c:pt idx="4">
                  <c:v>93/94</c:v>
                </c:pt>
                <c:pt idx="5">
                  <c:v>94/95</c:v>
                </c:pt>
                <c:pt idx="6">
                  <c:v>95/96</c:v>
                </c:pt>
                <c:pt idx="7">
                  <c:v>96/97</c:v>
                </c:pt>
                <c:pt idx="8">
                  <c:v>97/98</c:v>
                </c:pt>
                <c:pt idx="9">
                  <c:v>98/99</c:v>
                </c:pt>
                <c:pt idx="10">
                  <c:v>99/00</c:v>
                </c:pt>
                <c:pt idx="11">
                  <c:v>00/01</c:v>
                </c:pt>
                <c:pt idx="12">
                  <c:v>01/02</c:v>
                </c:pt>
                <c:pt idx="13">
                  <c:v>02/03</c:v>
                </c:pt>
                <c:pt idx="14">
                  <c:v>03/04</c:v>
                </c:pt>
                <c:pt idx="15">
                  <c:v>04/05</c:v>
                </c:pt>
                <c:pt idx="16">
                  <c:v>05/06</c:v>
                </c:pt>
                <c:pt idx="17">
                  <c:v>06/07</c:v>
                </c:pt>
                <c:pt idx="18">
                  <c:v>07/08</c:v>
                </c:pt>
                <c:pt idx="19">
                  <c:v>08/09</c:v>
                </c:pt>
                <c:pt idx="20">
                  <c:v>09/10</c:v>
                </c:pt>
                <c:pt idx="21">
                  <c:v>10/11</c:v>
                </c:pt>
                <c:pt idx="22">
                  <c:v>11/12</c:v>
                </c:pt>
                <c:pt idx="23">
                  <c:v>12/13</c:v>
                </c:pt>
                <c:pt idx="24">
                  <c:v>13/14</c:v>
                </c:pt>
                <c:pt idx="25">
                  <c:v>14/15</c:v>
                </c:pt>
                <c:pt idx="26">
                  <c:v>15/16</c:v>
                </c:pt>
                <c:pt idx="27">
                  <c:v>16/17</c:v>
                </c:pt>
                <c:pt idx="28">
                  <c:v>17/18</c:v>
                </c:pt>
                <c:pt idx="29">
                  <c:v>18/19</c:v>
                </c:pt>
                <c:pt idx="30">
                  <c:v>19/20</c:v>
                </c:pt>
                <c:pt idx="31">
                  <c:v>20/21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6.6180000000000003</c:v>
                </c:pt>
                <c:pt idx="1">
                  <c:v>8.8469999999999995</c:v>
                </c:pt>
                <c:pt idx="2">
                  <c:v>13.688000000000001</c:v>
                </c:pt>
                <c:pt idx="3">
                  <c:v>28.152000000000001</c:v>
                </c:pt>
                <c:pt idx="4">
                  <c:v>39.130000000000003</c:v>
                </c:pt>
                <c:pt idx="5">
                  <c:v>25.402999999999999</c:v>
                </c:pt>
                <c:pt idx="6">
                  <c:v>29.902000000000001</c:v>
                </c:pt>
                <c:pt idx="7">
                  <c:v>20.869</c:v>
                </c:pt>
                <c:pt idx="8">
                  <c:v>17.687000000000001</c:v>
                </c:pt>
                <c:pt idx="9">
                  <c:v>18.215</c:v>
                </c:pt>
                <c:pt idx="10">
                  <c:v>3.032</c:v>
                </c:pt>
                <c:pt idx="11">
                  <c:v>6.4059999999999997</c:v>
                </c:pt>
                <c:pt idx="12">
                  <c:v>-9.8710000000000004</c:v>
                </c:pt>
                <c:pt idx="13">
                  <c:v>-3.1240000000000001</c:v>
                </c:pt>
                <c:pt idx="14">
                  <c:v>26.08</c:v>
                </c:pt>
                <c:pt idx="15">
                  <c:v>33.408999999999999</c:v>
                </c:pt>
                <c:pt idx="16">
                  <c:v>23.085999999999999</c:v>
                </c:pt>
                <c:pt idx="17">
                  <c:v>0.89100000000000001</c:v>
                </c:pt>
                <c:pt idx="18">
                  <c:v>-2.448</c:v>
                </c:pt>
                <c:pt idx="19">
                  <c:v>23.059000000000001</c:v>
                </c:pt>
                <c:pt idx="20">
                  <c:v>118.855</c:v>
                </c:pt>
                <c:pt idx="21">
                  <c:v>136.85</c:v>
                </c:pt>
                <c:pt idx="22">
                  <c:v>138.501</c:v>
                </c:pt>
                <c:pt idx="23">
                  <c:v>125.768</c:v>
                </c:pt>
                <c:pt idx="24">
                  <c:v>149.41399999999999</c:v>
                </c:pt>
                <c:pt idx="25">
                  <c:v>157.01400000000001</c:v>
                </c:pt>
                <c:pt idx="26">
                  <c:v>146.172</c:v>
                </c:pt>
                <c:pt idx="27">
                  <c:v>136.27000000000001</c:v>
                </c:pt>
                <c:pt idx="28">
                  <c:v>166.423</c:v>
                </c:pt>
                <c:pt idx="29">
                  <c:v>169.416</c:v>
                </c:pt>
                <c:pt idx="30">
                  <c:v>157.553</c:v>
                </c:pt>
                <c:pt idx="31">
                  <c:v>152.672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837-4DAD-ACB3-A13F5DC75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384281216"/>
        <c:axId val="384287104"/>
      </c:barChart>
      <c:catAx>
        <c:axId val="384281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770">
            <a:solidFill>
              <a:schemeClr val="tx1"/>
            </a:solidFill>
            <a:prstDash val="solid"/>
          </a:ln>
        </c:spPr>
        <c:txPr>
          <a:bodyPr rot="5400000" vert="horz"/>
          <a:lstStyle/>
          <a:p>
            <a:pPr>
              <a:defRPr sz="1400"/>
            </a:pPr>
            <a:endParaRPr lang="en-US"/>
          </a:p>
        </c:txPr>
        <c:crossAx val="384287104"/>
        <c:crossesAt val="-20"/>
        <c:auto val="1"/>
        <c:lblAlgn val="ctr"/>
        <c:lblOffset val="100"/>
        <c:tickLblSkip val="1"/>
        <c:tickMarkSkip val="1"/>
        <c:noMultiLvlLbl val="0"/>
      </c:catAx>
      <c:valAx>
        <c:axId val="384287104"/>
        <c:scaling>
          <c:orientation val="minMax"/>
          <c:max val="180"/>
          <c:min val="-20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277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/>
            </a:pPr>
            <a:endParaRPr lang="en-US"/>
          </a:p>
        </c:txPr>
        <c:crossAx val="384281216"/>
        <c:crosses val="autoZero"/>
        <c:crossBetween val="between"/>
        <c:majorUnit val="20"/>
        <c:minorUnit val="1"/>
      </c:valAx>
      <c:spPr>
        <a:noFill/>
        <a:ln w="11079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99751861042183E-2"/>
          <c:y val="3.6241471693400994E-2"/>
          <c:w val="0.91811414392059554"/>
          <c:h val="0.7792116495816731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Sheet1!$E$1</c:f>
              <c:strCache>
                <c:ptCount val="1"/>
              </c:strCache>
            </c:strRef>
          </c:tx>
          <c:spPr>
            <a:solidFill>
              <a:srgbClr val="00A8B5"/>
            </a:solidFill>
            <a:ln w="11033">
              <a:solidFill>
                <a:schemeClr val="tx1"/>
              </a:solidFill>
              <a:prstDash val="solid"/>
            </a:ln>
          </c:spPr>
          <c:invertIfNegative val="0"/>
          <c:dPt>
            <c:idx val="12"/>
            <c:invertIfNegative val="0"/>
            <c:bubble3D val="0"/>
            <c:spPr>
              <a:solidFill>
                <a:srgbClr val="A20066"/>
              </a:solidFill>
              <a:ln w="11033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2233-4745-8FAA-2C2A433407CF}"/>
              </c:ext>
            </c:extLst>
          </c:dPt>
          <c:dPt>
            <c:idx val="13"/>
            <c:invertIfNegative val="0"/>
            <c:bubble3D val="0"/>
            <c:spPr>
              <a:solidFill>
                <a:srgbClr val="A20066"/>
              </a:solidFill>
              <a:ln w="11033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2233-4745-8FAA-2C2A433407CF}"/>
              </c:ext>
            </c:extLst>
          </c:dPt>
          <c:dPt>
            <c:idx val="14"/>
            <c:invertIfNegative val="0"/>
            <c:bubble3D val="0"/>
            <c:spPr>
              <a:solidFill>
                <a:srgbClr val="A20066"/>
              </a:solidFill>
              <a:ln w="11033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2233-4745-8FAA-2C2A433407CF}"/>
              </c:ext>
            </c:extLst>
          </c:dPt>
          <c:cat>
            <c:strRef>
              <c:f>Sheet1!$A$2:$A$16</c:f>
              <c:strCache>
                <c:ptCount val="15"/>
                <c:pt idx="0">
                  <c:v>06/07</c:v>
                </c:pt>
                <c:pt idx="1">
                  <c:v>07/08</c:v>
                </c:pt>
                <c:pt idx="2">
                  <c:v>08/09</c:v>
                </c:pt>
                <c:pt idx="3">
                  <c:v>09/10</c:v>
                </c:pt>
                <c:pt idx="4">
                  <c:v>10/11</c:v>
                </c:pt>
                <c:pt idx="5">
                  <c:v>11/12</c:v>
                </c:pt>
                <c:pt idx="6">
                  <c:v>12/13</c:v>
                </c:pt>
                <c:pt idx="7">
                  <c:v>13/14</c:v>
                </c:pt>
                <c:pt idx="8">
                  <c:v>14/15</c:v>
                </c:pt>
                <c:pt idx="9">
                  <c:v>15/16</c:v>
                </c:pt>
                <c:pt idx="10">
                  <c:v>16/17</c:v>
                </c:pt>
                <c:pt idx="11">
                  <c:v>17/18</c:v>
                </c:pt>
                <c:pt idx="12">
                  <c:v>18/19</c:v>
                </c:pt>
                <c:pt idx="13">
                  <c:v>19/20</c:v>
                </c:pt>
                <c:pt idx="14">
                  <c:v>20/21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40.799999999999997</c:v>
                </c:pt>
                <c:pt idx="1">
                  <c:v>37.5</c:v>
                </c:pt>
                <c:pt idx="2">
                  <c:v>34.700000000000003</c:v>
                </c:pt>
                <c:pt idx="3">
                  <c:v>36.9</c:v>
                </c:pt>
                <c:pt idx="4">
                  <c:v>42.3</c:v>
                </c:pt>
                <c:pt idx="5">
                  <c:v>46.3</c:v>
                </c:pt>
                <c:pt idx="6">
                  <c:v>51.7</c:v>
                </c:pt>
                <c:pt idx="7">
                  <c:v>54.7</c:v>
                </c:pt>
                <c:pt idx="8">
                  <c:v>58.8</c:v>
                </c:pt>
                <c:pt idx="9">
                  <c:v>61.2</c:v>
                </c:pt>
                <c:pt idx="10">
                  <c:v>65.7</c:v>
                </c:pt>
                <c:pt idx="11">
                  <c:v>69.3</c:v>
                </c:pt>
                <c:pt idx="12">
                  <c:v>70.900000000000006</c:v>
                </c:pt>
                <c:pt idx="13">
                  <c:v>70.8</c:v>
                </c:pt>
                <c:pt idx="14">
                  <c:v>71.400000000000006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233-4745-8FAA-2C2A433407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384430080"/>
        <c:axId val="384431616"/>
      </c:barChart>
      <c:catAx>
        <c:axId val="384430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758">
            <a:solidFill>
              <a:schemeClr val="tx1"/>
            </a:solidFill>
            <a:prstDash val="solid"/>
          </a:ln>
        </c:spPr>
        <c:txPr>
          <a:bodyPr rot="5400000" vert="horz"/>
          <a:lstStyle/>
          <a:p>
            <a:pPr>
              <a:defRPr sz="1600"/>
            </a:pPr>
            <a:endParaRPr lang="en-US"/>
          </a:p>
        </c:txPr>
        <c:crossAx val="384431616"/>
        <c:crossesAt val="30"/>
        <c:auto val="1"/>
        <c:lblAlgn val="ctr"/>
        <c:lblOffset val="100"/>
        <c:tickLblSkip val="1"/>
        <c:tickMarkSkip val="1"/>
        <c:noMultiLvlLbl val="0"/>
      </c:catAx>
      <c:valAx>
        <c:axId val="384431616"/>
        <c:scaling>
          <c:orientation val="minMax"/>
          <c:max val="80"/>
          <c:min val="30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27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84430080"/>
        <c:crosses val="autoZero"/>
        <c:crossBetween val="between"/>
        <c:majorUnit val="10"/>
        <c:minorUnit val="7.2"/>
      </c:valAx>
      <c:spPr>
        <a:noFill/>
        <a:ln w="11033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971181600859909E-2"/>
          <c:y val="4.6495962823182822E-2"/>
          <c:w val="0.91811414392059554"/>
          <c:h val="0.69166333432582938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Sheet1!$E$1</c:f>
              <c:strCache>
                <c:ptCount val="1"/>
              </c:strCache>
            </c:strRef>
          </c:tx>
          <c:spPr>
            <a:solidFill>
              <a:srgbClr val="00A8B5"/>
            </a:solidFill>
            <a:ln w="11033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Sheet1!$A$2:$A$18</c:f>
              <c:strCache>
                <c:ptCount val="17"/>
                <c:pt idx="0">
                  <c:v>2014</c:v>
                </c:pt>
                <c:pt idx="4">
                  <c:v>2015</c:v>
                </c:pt>
                <c:pt idx="8">
                  <c:v>2016</c:v>
                </c:pt>
                <c:pt idx="12">
                  <c:v>2017</c:v>
                </c:pt>
                <c:pt idx="16">
                  <c:v>2018</c:v>
                </c:pt>
              </c:strCache>
            </c:strRef>
          </c:cat>
          <c:val>
            <c:numRef>
              <c:f>Sheet1!$E$2:$E$18</c:f>
              <c:numCache>
                <c:formatCode>General</c:formatCode>
                <c:ptCount val="17"/>
                <c:pt idx="0">
                  <c:v>13.6</c:v>
                </c:pt>
                <c:pt idx="1">
                  <c:v>13.2</c:v>
                </c:pt>
                <c:pt idx="2">
                  <c:v>13.3</c:v>
                </c:pt>
                <c:pt idx="3">
                  <c:v>13.6</c:v>
                </c:pt>
                <c:pt idx="4">
                  <c:v>13.2</c:v>
                </c:pt>
                <c:pt idx="5">
                  <c:v>13</c:v>
                </c:pt>
                <c:pt idx="6">
                  <c:v>13.2</c:v>
                </c:pt>
                <c:pt idx="7">
                  <c:v>12.7</c:v>
                </c:pt>
                <c:pt idx="8">
                  <c:v>12.6</c:v>
                </c:pt>
                <c:pt idx="9">
                  <c:v>12.5</c:v>
                </c:pt>
                <c:pt idx="10">
                  <c:v>12.1</c:v>
                </c:pt>
                <c:pt idx="11">
                  <c:v>12.2</c:v>
                </c:pt>
                <c:pt idx="12">
                  <c:v>12.2</c:v>
                </c:pt>
                <c:pt idx="13">
                  <c:v>11.8</c:v>
                </c:pt>
                <c:pt idx="14">
                  <c:v>11.5</c:v>
                </c:pt>
                <c:pt idx="15">
                  <c:v>11.7</c:v>
                </c:pt>
                <c:pt idx="16">
                  <c:v>11.7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2C-4BB5-8DCD-7155E4FACE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384484096"/>
        <c:axId val="384485632"/>
      </c:barChart>
      <c:catAx>
        <c:axId val="384484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758">
            <a:solidFill>
              <a:schemeClr val="tx1"/>
            </a:solidFill>
            <a:prstDash val="solid"/>
          </a:ln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384485632"/>
        <c:crossesAt val="10"/>
        <c:auto val="1"/>
        <c:lblAlgn val="ctr"/>
        <c:lblOffset val="100"/>
        <c:tickLblSkip val="1"/>
        <c:tickMarkSkip val="1"/>
        <c:noMultiLvlLbl val="0"/>
      </c:catAx>
      <c:valAx>
        <c:axId val="384485632"/>
        <c:scaling>
          <c:orientation val="minMax"/>
          <c:max val="22"/>
          <c:min val="10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275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84484096"/>
        <c:crosses val="autoZero"/>
        <c:crossBetween val="between"/>
        <c:majorUnit val="1"/>
        <c:minorUnit val="1"/>
      </c:valAx>
      <c:spPr>
        <a:noFill/>
        <a:ln w="11033">
          <a:noFill/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00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701090822473823E-2"/>
          <c:y val="3.660312805347854E-2"/>
          <c:w val="0.92196878751500599"/>
          <c:h val="0.8332251526432550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28575">
              <a:solidFill>
                <a:srgbClr val="993366"/>
              </a:solidFill>
              <a:prstDash val="solid"/>
            </a:ln>
          </c:spPr>
          <c:marker>
            <c:symbol val="none"/>
          </c:marker>
          <c:cat>
            <c:numRef>
              <c:f>Sheet1!$A$2:$A$149</c:f>
              <c:numCache>
                <c:formatCode>General</c:formatCode>
                <c:ptCount val="148"/>
                <c:pt idx="0">
                  <c:v>2006</c:v>
                </c:pt>
                <c:pt idx="12">
                  <c:v>2007</c:v>
                </c:pt>
                <c:pt idx="24">
                  <c:v>2008</c:v>
                </c:pt>
                <c:pt idx="36">
                  <c:v>2009</c:v>
                </c:pt>
                <c:pt idx="48">
                  <c:v>2010</c:v>
                </c:pt>
                <c:pt idx="60">
                  <c:v>2011</c:v>
                </c:pt>
                <c:pt idx="72">
                  <c:v>2012</c:v>
                </c:pt>
                <c:pt idx="84">
                  <c:v>2013</c:v>
                </c:pt>
                <c:pt idx="96">
                  <c:v>2014</c:v>
                </c:pt>
                <c:pt idx="108">
                  <c:v>2015</c:v>
                </c:pt>
                <c:pt idx="120">
                  <c:v>2016</c:v>
                </c:pt>
                <c:pt idx="132">
                  <c:v>2017</c:v>
                </c:pt>
                <c:pt idx="144">
                  <c:v>2018</c:v>
                </c:pt>
              </c:numCache>
            </c:numRef>
          </c:cat>
          <c:val>
            <c:numRef>
              <c:f>Sheet1!$B$2:$B$149</c:f>
              <c:numCache>
                <c:formatCode>General</c:formatCode>
                <c:ptCount val="148"/>
                <c:pt idx="0">
                  <c:v>100</c:v>
                </c:pt>
                <c:pt idx="1">
                  <c:v>100.5</c:v>
                </c:pt>
                <c:pt idx="2">
                  <c:v>101</c:v>
                </c:pt>
                <c:pt idx="3">
                  <c:v>101.1</c:v>
                </c:pt>
                <c:pt idx="4">
                  <c:v>102.1</c:v>
                </c:pt>
                <c:pt idx="5">
                  <c:v>102.5</c:v>
                </c:pt>
                <c:pt idx="6">
                  <c:v>102.7</c:v>
                </c:pt>
                <c:pt idx="7">
                  <c:v>103.5</c:v>
                </c:pt>
                <c:pt idx="8">
                  <c:v>104</c:v>
                </c:pt>
                <c:pt idx="9">
                  <c:v>104.1</c:v>
                </c:pt>
                <c:pt idx="10">
                  <c:v>105.6</c:v>
                </c:pt>
                <c:pt idx="11">
                  <c:v>105.7</c:v>
                </c:pt>
                <c:pt idx="12">
                  <c:v>107.1</c:v>
                </c:pt>
                <c:pt idx="13">
                  <c:v>107.2</c:v>
                </c:pt>
                <c:pt idx="14">
                  <c:v>108.1</c:v>
                </c:pt>
                <c:pt idx="15">
                  <c:v>108.8</c:v>
                </c:pt>
                <c:pt idx="16">
                  <c:v>109.7</c:v>
                </c:pt>
                <c:pt idx="17">
                  <c:v>109.9</c:v>
                </c:pt>
                <c:pt idx="18">
                  <c:v>110.8</c:v>
                </c:pt>
                <c:pt idx="19">
                  <c:v>111.5</c:v>
                </c:pt>
                <c:pt idx="20">
                  <c:v>112.1</c:v>
                </c:pt>
                <c:pt idx="21">
                  <c:v>113.6</c:v>
                </c:pt>
                <c:pt idx="22">
                  <c:v>114.3</c:v>
                </c:pt>
                <c:pt idx="23">
                  <c:v>115.6</c:v>
                </c:pt>
                <c:pt idx="24">
                  <c:v>117.3</c:v>
                </c:pt>
                <c:pt idx="25">
                  <c:v>117.8</c:v>
                </c:pt>
                <c:pt idx="26">
                  <c:v>117.7</c:v>
                </c:pt>
                <c:pt idx="27">
                  <c:v>118</c:v>
                </c:pt>
                <c:pt idx="28">
                  <c:v>118.2</c:v>
                </c:pt>
                <c:pt idx="29">
                  <c:v>118.5</c:v>
                </c:pt>
                <c:pt idx="30">
                  <c:v>118.5</c:v>
                </c:pt>
                <c:pt idx="31">
                  <c:v>118.2</c:v>
                </c:pt>
                <c:pt idx="32">
                  <c:v>118.1</c:v>
                </c:pt>
                <c:pt idx="33">
                  <c:v>116.6</c:v>
                </c:pt>
                <c:pt idx="34">
                  <c:v>113</c:v>
                </c:pt>
                <c:pt idx="35">
                  <c:v>110.6</c:v>
                </c:pt>
                <c:pt idx="36">
                  <c:v>109.2</c:v>
                </c:pt>
                <c:pt idx="37">
                  <c:v>110.8</c:v>
                </c:pt>
                <c:pt idx="38">
                  <c:v>112.4</c:v>
                </c:pt>
                <c:pt idx="39">
                  <c:v>113.8</c:v>
                </c:pt>
                <c:pt idx="40">
                  <c:v>114.8</c:v>
                </c:pt>
                <c:pt idx="41">
                  <c:v>116.4</c:v>
                </c:pt>
                <c:pt idx="42">
                  <c:v>117.7</c:v>
                </c:pt>
                <c:pt idx="43">
                  <c:v>118.8</c:v>
                </c:pt>
                <c:pt idx="44">
                  <c:v>120</c:v>
                </c:pt>
                <c:pt idx="45">
                  <c:v>121.1</c:v>
                </c:pt>
                <c:pt idx="46">
                  <c:v>122.2</c:v>
                </c:pt>
                <c:pt idx="47">
                  <c:v>123.3</c:v>
                </c:pt>
                <c:pt idx="48">
                  <c:v>124.3</c:v>
                </c:pt>
                <c:pt idx="49">
                  <c:v>125.3</c:v>
                </c:pt>
                <c:pt idx="50">
                  <c:v>126.8</c:v>
                </c:pt>
                <c:pt idx="51">
                  <c:v>127.8</c:v>
                </c:pt>
                <c:pt idx="52">
                  <c:v>128</c:v>
                </c:pt>
                <c:pt idx="53">
                  <c:v>128.19999999999999</c:v>
                </c:pt>
                <c:pt idx="54">
                  <c:v>128.80000000000001</c:v>
                </c:pt>
                <c:pt idx="55">
                  <c:v>129.4</c:v>
                </c:pt>
                <c:pt idx="56">
                  <c:v>129.80000000000001</c:v>
                </c:pt>
                <c:pt idx="57">
                  <c:v>131</c:v>
                </c:pt>
                <c:pt idx="58">
                  <c:v>132.1</c:v>
                </c:pt>
                <c:pt idx="59">
                  <c:v>132.9</c:v>
                </c:pt>
                <c:pt idx="60">
                  <c:v>135.4</c:v>
                </c:pt>
                <c:pt idx="61">
                  <c:v>134.80000000000001</c:v>
                </c:pt>
                <c:pt idx="62">
                  <c:v>136.1</c:v>
                </c:pt>
                <c:pt idx="63">
                  <c:v>135.6</c:v>
                </c:pt>
                <c:pt idx="64">
                  <c:v>136.1</c:v>
                </c:pt>
                <c:pt idx="65">
                  <c:v>137.4</c:v>
                </c:pt>
                <c:pt idx="66">
                  <c:v>137.6</c:v>
                </c:pt>
                <c:pt idx="67">
                  <c:v>138.30000000000001</c:v>
                </c:pt>
                <c:pt idx="68">
                  <c:v>138.69999999999999</c:v>
                </c:pt>
                <c:pt idx="69">
                  <c:v>137.9</c:v>
                </c:pt>
                <c:pt idx="70">
                  <c:v>138.80000000000001</c:v>
                </c:pt>
                <c:pt idx="71">
                  <c:v>140.19999999999999</c:v>
                </c:pt>
                <c:pt idx="72">
                  <c:v>140.80000000000001</c:v>
                </c:pt>
                <c:pt idx="73">
                  <c:v>143.1</c:v>
                </c:pt>
                <c:pt idx="74">
                  <c:v>143.1</c:v>
                </c:pt>
                <c:pt idx="75">
                  <c:v>142.4</c:v>
                </c:pt>
                <c:pt idx="76">
                  <c:v>143.5</c:v>
                </c:pt>
                <c:pt idx="77">
                  <c:v>143.69999999999999</c:v>
                </c:pt>
                <c:pt idx="78">
                  <c:v>144.1</c:v>
                </c:pt>
                <c:pt idx="79">
                  <c:v>144.19999999999999</c:v>
                </c:pt>
                <c:pt idx="80">
                  <c:v>144.80000000000001</c:v>
                </c:pt>
                <c:pt idx="81">
                  <c:v>145.80000000000001</c:v>
                </c:pt>
                <c:pt idx="82">
                  <c:v>146.5</c:v>
                </c:pt>
                <c:pt idx="83">
                  <c:v>146.4</c:v>
                </c:pt>
                <c:pt idx="84">
                  <c:v>147.69999999999999</c:v>
                </c:pt>
                <c:pt idx="85">
                  <c:v>147.19999999999999</c:v>
                </c:pt>
                <c:pt idx="86">
                  <c:v>148.1</c:v>
                </c:pt>
                <c:pt idx="87">
                  <c:v>149</c:v>
                </c:pt>
                <c:pt idx="88">
                  <c:v>149.5</c:v>
                </c:pt>
                <c:pt idx="89">
                  <c:v>149</c:v>
                </c:pt>
                <c:pt idx="90">
                  <c:v>150.1</c:v>
                </c:pt>
                <c:pt idx="91">
                  <c:v>151.19999999999999</c:v>
                </c:pt>
                <c:pt idx="92">
                  <c:v>151</c:v>
                </c:pt>
                <c:pt idx="93">
                  <c:v>151.80000000000001</c:v>
                </c:pt>
                <c:pt idx="94">
                  <c:v>152.4</c:v>
                </c:pt>
                <c:pt idx="95">
                  <c:v>152.6</c:v>
                </c:pt>
                <c:pt idx="96">
                  <c:v>153.69999999999999</c:v>
                </c:pt>
                <c:pt idx="97">
                  <c:v>154.30000000000001</c:v>
                </c:pt>
                <c:pt idx="98">
                  <c:v>154.1</c:v>
                </c:pt>
                <c:pt idx="99">
                  <c:v>155.1</c:v>
                </c:pt>
                <c:pt idx="100">
                  <c:v>155.4</c:v>
                </c:pt>
                <c:pt idx="101">
                  <c:v>155.30000000000001</c:v>
                </c:pt>
                <c:pt idx="102">
                  <c:v>156.30000000000001</c:v>
                </c:pt>
                <c:pt idx="103">
                  <c:v>156.19999999999999</c:v>
                </c:pt>
                <c:pt idx="104">
                  <c:v>158</c:v>
                </c:pt>
                <c:pt idx="105">
                  <c:v>158.1</c:v>
                </c:pt>
                <c:pt idx="106">
                  <c:v>158.30000000000001</c:v>
                </c:pt>
                <c:pt idx="107">
                  <c:v>159.1</c:v>
                </c:pt>
                <c:pt idx="108">
                  <c:v>158.5</c:v>
                </c:pt>
                <c:pt idx="109">
                  <c:v>158.69999999999999</c:v>
                </c:pt>
                <c:pt idx="110">
                  <c:v>159.19999999999999</c:v>
                </c:pt>
                <c:pt idx="111">
                  <c:v>160</c:v>
                </c:pt>
                <c:pt idx="112">
                  <c:v>159.6</c:v>
                </c:pt>
                <c:pt idx="113">
                  <c:v>160.69999999999999</c:v>
                </c:pt>
                <c:pt idx="114">
                  <c:v>161</c:v>
                </c:pt>
                <c:pt idx="115">
                  <c:v>161.30000000000001</c:v>
                </c:pt>
                <c:pt idx="116">
                  <c:v>162.30000000000001</c:v>
                </c:pt>
                <c:pt idx="117">
                  <c:v>162.6</c:v>
                </c:pt>
                <c:pt idx="118">
                  <c:v>163</c:v>
                </c:pt>
                <c:pt idx="119">
                  <c:v>163.19999999999999</c:v>
                </c:pt>
                <c:pt idx="120">
                  <c:v>163.30000000000001</c:v>
                </c:pt>
                <c:pt idx="121">
                  <c:v>164.2</c:v>
                </c:pt>
                <c:pt idx="122">
                  <c:v>164.4</c:v>
                </c:pt>
                <c:pt idx="123">
                  <c:v>164.9</c:v>
                </c:pt>
                <c:pt idx="124">
                  <c:v>165.5</c:v>
                </c:pt>
                <c:pt idx="125">
                  <c:v>166.5</c:v>
                </c:pt>
                <c:pt idx="126">
                  <c:v>166.5</c:v>
                </c:pt>
                <c:pt idx="127">
                  <c:v>167.2</c:v>
                </c:pt>
                <c:pt idx="128">
                  <c:v>167.4</c:v>
                </c:pt>
                <c:pt idx="129">
                  <c:v>168.2</c:v>
                </c:pt>
                <c:pt idx="130">
                  <c:v>169.8</c:v>
                </c:pt>
                <c:pt idx="131">
                  <c:v>170</c:v>
                </c:pt>
                <c:pt idx="132">
                  <c:v>169.7</c:v>
                </c:pt>
                <c:pt idx="133">
                  <c:v>170</c:v>
                </c:pt>
                <c:pt idx="134">
                  <c:v>171.6</c:v>
                </c:pt>
                <c:pt idx="135">
                  <c:v>170.8</c:v>
                </c:pt>
                <c:pt idx="136">
                  <c:v>172.2</c:v>
                </c:pt>
                <c:pt idx="137">
                  <c:v>173.1</c:v>
                </c:pt>
                <c:pt idx="138">
                  <c:v>172.9</c:v>
                </c:pt>
                <c:pt idx="139">
                  <c:v>174</c:v>
                </c:pt>
                <c:pt idx="140">
                  <c:v>174.5</c:v>
                </c:pt>
                <c:pt idx="141">
                  <c:v>174.2</c:v>
                </c:pt>
                <c:pt idx="142">
                  <c:v>175.2</c:v>
                </c:pt>
                <c:pt idx="143">
                  <c:v>175.7</c:v>
                </c:pt>
                <c:pt idx="144">
                  <c:v>178</c:v>
                </c:pt>
                <c:pt idx="145">
                  <c:v>177.8</c:v>
                </c:pt>
                <c:pt idx="146">
                  <c:v>177.8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B0-4054-879D-90C674EC60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28575">
              <a:solidFill>
                <a:srgbClr val="00A8B5"/>
              </a:solidFill>
              <a:prstDash val="solid"/>
            </a:ln>
          </c:spPr>
          <c:marker>
            <c:symbol val="none"/>
          </c:marker>
          <c:cat>
            <c:numRef>
              <c:f>Sheet1!$A$2:$A$149</c:f>
              <c:numCache>
                <c:formatCode>General</c:formatCode>
                <c:ptCount val="148"/>
                <c:pt idx="0">
                  <c:v>2006</c:v>
                </c:pt>
                <c:pt idx="12">
                  <c:v>2007</c:v>
                </c:pt>
                <c:pt idx="24">
                  <c:v>2008</c:v>
                </c:pt>
                <c:pt idx="36">
                  <c:v>2009</c:v>
                </c:pt>
                <c:pt idx="48">
                  <c:v>2010</c:v>
                </c:pt>
                <c:pt idx="60">
                  <c:v>2011</c:v>
                </c:pt>
                <c:pt idx="72">
                  <c:v>2012</c:v>
                </c:pt>
                <c:pt idx="84">
                  <c:v>2013</c:v>
                </c:pt>
                <c:pt idx="96">
                  <c:v>2014</c:v>
                </c:pt>
                <c:pt idx="108">
                  <c:v>2015</c:v>
                </c:pt>
                <c:pt idx="120">
                  <c:v>2016</c:v>
                </c:pt>
                <c:pt idx="132">
                  <c:v>2017</c:v>
                </c:pt>
                <c:pt idx="144">
                  <c:v>2018</c:v>
                </c:pt>
              </c:numCache>
            </c:numRef>
          </c:cat>
          <c:val>
            <c:numRef>
              <c:f>Sheet1!$C$2:$C$149</c:f>
              <c:numCache>
                <c:formatCode>General</c:formatCode>
                <c:ptCount val="148"/>
                <c:pt idx="0">
                  <c:v>100</c:v>
                </c:pt>
                <c:pt idx="1">
                  <c:v>98.1</c:v>
                </c:pt>
                <c:pt idx="2">
                  <c:v>97.6</c:v>
                </c:pt>
                <c:pt idx="3">
                  <c:v>100.9</c:v>
                </c:pt>
                <c:pt idx="4">
                  <c:v>99</c:v>
                </c:pt>
                <c:pt idx="5">
                  <c:v>101.3</c:v>
                </c:pt>
                <c:pt idx="6">
                  <c:v>103.4</c:v>
                </c:pt>
                <c:pt idx="7">
                  <c:v>100.8</c:v>
                </c:pt>
                <c:pt idx="8">
                  <c:v>102.9</c:v>
                </c:pt>
                <c:pt idx="9">
                  <c:v>103</c:v>
                </c:pt>
                <c:pt idx="10">
                  <c:v>103</c:v>
                </c:pt>
                <c:pt idx="11">
                  <c:v>103.8</c:v>
                </c:pt>
                <c:pt idx="12">
                  <c:v>104.8</c:v>
                </c:pt>
                <c:pt idx="13">
                  <c:v>106.2</c:v>
                </c:pt>
                <c:pt idx="14">
                  <c:v>105.7</c:v>
                </c:pt>
                <c:pt idx="15">
                  <c:v>105.7</c:v>
                </c:pt>
                <c:pt idx="16">
                  <c:v>106.7</c:v>
                </c:pt>
                <c:pt idx="17">
                  <c:v>103.7</c:v>
                </c:pt>
                <c:pt idx="18">
                  <c:v>104.7</c:v>
                </c:pt>
                <c:pt idx="19">
                  <c:v>106.1</c:v>
                </c:pt>
                <c:pt idx="20">
                  <c:v>102.6</c:v>
                </c:pt>
                <c:pt idx="21">
                  <c:v>108</c:v>
                </c:pt>
                <c:pt idx="22">
                  <c:v>106.4</c:v>
                </c:pt>
                <c:pt idx="23">
                  <c:v>104.4</c:v>
                </c:pt>
                <c:pt idx="24">
                  <c:v>105.3</c:v>
                </c:pt>
                <c:pt idx="25">
                  <c:v>104.5</c:v>
                </c:pt>
                <c:pt idx="26">
                  <c:v>107.9</c:v>
                </c:pt>
                <c:pt idx="27">
                  <c:v>111.9</c:v>
                </c:pt>
                <c:pt idx="28">
                  <c:v>108</c:v>
                </c:pt>
                <c:pt idx="29">
                  <c:v>109.2</c:v>
                </c:pt>
                <c:pt idx="30">
                  <c:v>106.2</c:v>
                </c:pt>
                <c:pt idx="31">
                  <c:v>107.5</c:v>
                </c:pt>
                <c:pt idx="32">
                  <c:v>104.9</c:v>
                </c:pt>
                <c:pt idx="33">
                  <c:v>102.9</c:v>
                </c:pt>
                <c:pt idx="34">
                  <c:v>98</c:v>
                </c:pt>
                <c:pt idx="35">
                  <c:v>90.7</c:v>
                </c:pt>
                <c:pt idx="36">
                  <c:v>90.5</c:v>
                </c:pt>
                <c:pt idx="37">
                  <c:v>90.6</c:v>
                </c:pt>
                <c:pt idx="38">
                  <c:v>89.2</c:v>
                </c:pt>
                <c:pt idx="39">
                  <c:v>89.2</c:v>
                </c:pt>
                <c:pt idx="40">
                  <c:v>89</c:v>
                </c:pt>
                <c:pt idx="41">
                  <c:v>88</c:v>
                </c:pt>
                <c:pt idx="42">
                  <c:v>89.5</c:v>
                </c:pt>
                <c:pt idx="43">
                  <c:v>90.4</c:v>
                </c:pt>
                <c:pt idx="44">
                  <c:v>91.5</c:v>
                </c:pt>
                <c:pt idx="45">
                  <c:v>93</c:v>
                </c:pt>
                <c:pt idx="46">
                  <c:v>92.2</c:v>
                </c:pt>
                <c:pt idx="47">
                  <c:v>92.9</c:v>
                </c:pt>
                <c:pt idx="48">
                  <c:v>93.5</c:v>
                </c:pt>
                <c:pt idx="49">
                  <c:v>91.5</c:v>
                </c:pt>
                <c:pt idx="50">
                  <c:v>96.4</c:v>
                </c:pt>
                <c:pt idx="51">
                  <c:v>93.7</c:v>
                </c:pt>
                <c:pt idx="52">
                  <c:v>96.2</c:v>
                </c:pt>
                <c:pt idx="53">
                  <c:v>96</c:v>
                </c:pt>
                <c:pt idx="54">
                  <c:v>96.7</c:v>
                </c:pt>
                <c:pt idx="55">
                  <c:v>93.7</c:v>
                </c:pt>
                <c:pt idx="56">
                  <c:v>93.9</c:v>
                </c:pt>
                <c:pt idx="57">
                  <c:v>95.4</c:v>
                </c:pt>
                <c:pt idx="58">
                  <c:v>94.3</c:v>
                </c:pt>
                <c:pt idx="59">
                  <c:v>94.6</c:v>
                </c:pt>
                <c:pt idx="60">
                  <c:v>96.9</c:v>
                </c:pt>
                <c:pt idx="61">
                  <c:v>97.8</c:v>
                </c:pt>
                <c:pt idx="62">
                  <c:v>99.5</c:v>
                </c:pt>
                <c:pt idx="63">
                  <c:v>96.6</c:v>
                </c:pt>
                <c:pt idx="64">
                  <c:v>95.8</c:v>
                </c:pt>
                <c:pt idx="65">
                  <c:v>97.8</c:v>
                </c:pt>
                <c:pt idx="66">
                  <c:v>91.6</c:v>
                </c:pt>
                <c:pt idx="67">
                  <c:v>99</c:v>
                </c:pt>
                <c:pt idx="68">
                  <c:v>100.7</c:v>
                </c:pt>
                <c:pt idx="69">
                  <c:v>98.5</c:v>
                </c:pt>
                <c:pt idx="70">
                  <c:v>97.7</c:v>
                </c:pt>
                <c:pt idx="71">
                  <c:v>97.5</c:v>
                </c:pt>
                <c:pt idx="72">
                  <c:v>97.5</c:v>
                </c:pt>
                <c:pt idx="73">
                  <c:v>98.3</c:v>
                </c:pt>
                <c:pt idx="74">
                  <c:v>98.1</c:v>
                </c:pt>
                <c:pt idx="75">
                  <c:v>98.8</c:v>
                </c:pt>
                <c:pt idx="76">
                  <c:v>99.9</c:v>
                </c:pt>
                <c:pt idx="77">
                  <c:v>99.2</c:v>
                </c:pt>
                <c:pt idx="78">
                  <c:v>98.1</c:v>
                </c:pt>
                <c:pt idx="79">
                  <c:v>100.3</c:v>
                </c:pt>
                <c:pt idx="80">
                  <c:v>99.9</c:v>
                </c:pt>
                <c:pt idx="81">
                  <c:v>99.6</c:v>
                </c:pt>
                <c:pt idx="82">
                  <c:v>101.3</c:v>
                </c:pt>
                <c:pt idx="83">
                  <c:v>100.4</c:v>
                </c:pt>
                <c:pt idx="84">
                  <c:v>100.1</c:v>
                </c:pt>
                <c:pt idx="85">
                  <c:v>99.2</c:v>
                </c:pt>
                <c:pt idx="86">
                  <c:v>100.2</c:v>
                </c:pt>
                <c:pt idx="87">
                  <c:v>101.7</c:v>
                </c:pt>
                <c:pt idx="88">
                  <c:v>101.5</c:v>
                </c:pt>
                <c:pt idx="89">
                  <c:v>100.8</c:v>
                </c:pt>
                <c:pt idx="90">
                  <c:v>103.1</c:v>
                </c:pt>
                <c:pt idx="91">
                  <c:v>101.7</c:v>
                </c:pt>
                <c:pt idx="92">
                  <c:v>96.8</c:v>
                </c:pt>
                <c:pt idx="93">
                  <c:v>100.7</c:v>
                </c:pt>
                <c:pt idx="94">
                  <c:v>102</c:v>
                </c:pt>
                <c:pt idx="95">
                  <c:v>101.8</c:v>
                </c:pt>
                <c:pt idx="96">
                  <c:v>102.8</c:v>
                </c:pt>
                <c:pt idx="97">
                  <c:v>101.7</c:v>
                </c:pt>
                <c:pt idx="98">
                  <c:v>99.6</c:v>
                </c:pt>
                <c:pt idx="99">
                  <c:v>103.5</c:v>
                </c:pt>
                <c:pt idx="100">
                  <c:v>99.7</c:v>
                </c:pt>
                <c:pt idx="101">
                  <c:v>101.6</c:v>
                </c:pt>
                <c:pt idx="102">
                  <c:v>95.8</c:v>
                </c:pt>
                <c:pt idx="103">
                  <c:v>100.3</c:v>
                </c:pt>
                <c:pt idx="104">
                  <c:v>101.1</c:v>
                </c:pt>
                <c:pt idx="105">
                  <c:v>102.4</c:v>
                </c:pt>
                <c:pt idx="106">
                  <c:v>101.7</c:v>
                </c:pt>
                <c:pt idx="107">
                  <c:v>102.3</c:v>
                </c:pt>
                <c:pt idx="108">
                  <c:v>101.5</c:v>
                </c:pt>
                <c:pt idx="109">
                  <c:v>100.6</c:v>
                </c:pt>
                <c:pt idx="110">
                  <c:v>103.6</c:v>
                </c:pt>
                <c:pt idx="111">
                  <c:v>99.6</c:v>
                </c:pt>
                <c:pt idx="112">
                  <c:v>98.9</c:v>
                </c:pt>
                <c:pt idx="113">
                  <c:v>98.7</c:v>
                </c:pt>
                <c:pt idx="114">
                  <c:v>100.5</c:v>
                </c:pt>
                <c:pt idx="115">
                  <c:v>100.7</c:v>
                </c:pt>
                <c:pt idx="116">
                  <c:v>101.9</c:v>
                </c:pt>
                <c:pt idx="117">
                  <c:v>101.7</c:v>
                </c:pt>
                <c:pt idx="118">
                  <c:v>100.2</c:v>
                </c:pt>
                <c:pt idx="119">
                  <c:v>102.5</c:v>
                </c:pt>
                <c:pt idx="120">
                  <c:v>100.7</c:v>
                </c:pt>
                <c:pt idx="121">
                  <c:v>101.6</c:v>
                </c:pt>
                <c:pt idx="122">
                  <c:v>101</c:v>
                </c:pt>
                <c:pt idx="123">
                  <c:v>102</c:v>
                </c:pt>
                <c:pt idx="124">
                  <c:v>102.6</c:v>
                </c:pt>
                <c:pt idx="125">
                  <c:v>103.1</c:v>
                </c:pt>
                <c:pt idx="126">
                  <c:v>102.1</c:v>
                </c:pt>
                <c:pt idx="127">
                  <c:v>100.7</c:v>
                </c:pt>
                <c:pt idx="128">
                  <c:v>101.9</c:v>
                </c:pt>
                <c:pt idx="129">
                  <c:v>100.7</c:v>
                </c:pt>
                <c:pt idx="130">
                  <c:v>100.9</c:v>
                </c:pt>
                <c:pt idx="131">
                  <c:v>101.2</c:v>
                </c:pt>
                <c:pt idx="132">
                  <c:v>101</c:v>
                </c:pt>
                <c:pt idx="133">
                  <c:v>99</c:v>
                </c:pt>
                <c:pt idx="134">
                  <c:v>99</c:v>
                </c:pt>
                <c:pt idx="135">
                  <c:v>101.4</c:v>
                </c:pt>
                <c:pt idx="136">
                  <c:v>100.5</c:v>
                </c:pt>
                <c:pt idx="137">
                  <c:v>100.3</c:v>
                </c:pt>
                <c:pt idx="138">
                  <c:v>101.6</c:v>
                </c:pt>
                <c:pt idx="139">
                  <c:v>101.9</c:v>
                </c:pt>
                <c:pt idx="140">
                  <c:v>100.7</c:v>
                </c:pt>
                <c:pt idx="141">
                  <c:v>101.9</c:v>
                </c:pt>
                <c:pt idx="142">
                  <c:v>103</c:v>
                </c:pt>
                <c:pt idx="143">
                  <c:v>104.1</c:v>
                </c:pt>
                <c:pt idx="144">
                  <c:v>102.2</c:v>
                </c:pt>
                <c:pt idx="145">
                  <c:v>99.8</c:v>
                </c:pt>
                <c:pt idx="146">
                  <c:v>100.4</c:v>
                </c:pt>
                <c:pt idx="147">
                  <c:v>99.8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B0-4054-879D-90C674EC60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</c:strCache>
            </c:strRef>
          </c:tx>
          <c:spPr>
            <a:ln w="36465">
              <a:solidFill>
                <a:srgbClr val="000000"/>
              </a:solidFill>
              <a:prstDash val="solid"/>
            </a:ln>
          </c:spPr>
          <c:marker>
            <c:symbol val="none"/>
          </c:marker>
          <c:cat>
            <c:numRef>
              <c:f>Sheet1!$A$2:$A$149</c:f>
              <c:numCache>
                <c:formatCode>General</c:formatCode>
                <c:ptCount val="148"/>
                <c:pt idx="0">
                  <c:v>2006</c:v>
                </c:pt>
                <c:pt idx="12">
                  <c:v>2007</c:v>
                </c:pt>
                <c:pt idx="24">
                  <c:v>2008</c:v>
                </c:pt>
                <c:pt idx="36">
                  <c:v>2009</c:v>
                </c:pt>
                <c:pt idx="48">
                  <c:v>2010</c:v>
                </c:pt>
                <c:pt idx="60">
                  <c:v>2011</c:v>
                </c:pt>
                <c:pt idx="72">
                  <c:v>2012</c:v>
                </c:pt>
                <c:pt idx="84">
                  <c:v>2013</c:v>
                </c:pt>
                <c:pt idx="96">
                  <c:v>2014</c:v>
                </c:pt>
                <c:pt idx="108">
                  <c:v>2015</c:v>
                </c:pt>
                <c:pt idx="120">
                  <c:v>2016</c:v>
                </c:pt>
                <c:pt idx="132">
                  <c:v>2017</c:v>
                </c:pt>
                <c:pt idx="144">
                  <c:v>2018</c:v>
                </c:pt>
              </c:numCache>
            </c:numRef>
          </c:cat>
          <c:val>
            <c:numRef>
              <c:f>Sheet1!$D$2:$D$149</c:f>
              <c:numCache>
                <c:formatCode>General</c:formatCode>
                <c:ptCount val="1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BB0-4054-879D-90C674EC6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699392"/>
        <c:axId val="384717568"/>
      </c:lineChart>
      <c:catAx>
        <c:axId val="38469939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303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84717568"/>
        <c:crossesAt val="85"/>
        <c:auto val="1"/>
        <c:lblAlgn val="ctr"/>
        <c:lblOffset val="100"/>
        <c:tickLblSkip val="12"/>
        <c:tickMarkSkip val="12"/>
        <c:noMultiLvlLbl val="0"/>
      </c:catAx>
      <c:valAx>
        <c:axId val="384717568"/>
        <c:scaling>
          <c:orientation val="minMax"/>
          <c:max val="180"/>
          <c:min val="85"/>
        </c:scaling>
        <c:delete val="0"/>
        <c:axPos val="l"/>
        <c:numFmt formatCode="General" sourceLinked="1"/>
        <c:majorTickMark val="in"/>
        <c:minorTickMark val="none"/>
        <c:tickLblPos val="nextTo"/>
        <c:spPr>
          <a:ln w="303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84699392"/>
        <c:crosses val="autoZero"/>
        <c:crossBetween val="between"/>
        <c:majorUnit val="5"/>
        <c:minorUnit val="1"/>
      </c:valAx>
      <c:spPr>
        <a:noFill/>
        <a:ln w="1215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136690647482008E-2"/>
          <c:y val="3.9170506912442393E-2"/>
          <c:w val="0.92206235011990412"/>
          <c:h val="0.8617511520737327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28575">
              <a:solidFill>
                <a:srgbClr val="00A8B5"/>
              </a:solidFill>
              <a:prstDash val="solid"/>
            </a:ln>
          </c:spPr>
          <c:marker>
            <c:symbol val="none"/>
          </c:marker>
          <c:cat>
            <c:strRef>
              <c:f>Sheet1!$A$2:$A$195</c:f>
              <c:strCache>
                <c:ptCount val="193"/>
                <c:pt idx="0">
                  <c:v>02</c:v>
                </c:pt>
                <c:pt idx="12">
                  <c:v>03</c:v>
                </c:pt>
                <c:pt idx="24">
                  <c:v>04</c:v>
                </c:pt>
                <c:pt idx="36">
                  <c:v>05</c:v>
                </c:pt>
                <c:pt idx="48">
                  <c:v>06</c:v>
                </c:pt>
                <c:pt idx="60">
                  <c:v>07</c:v>
                </c:pt>
                <c:pt idx="72">
                  <c:v>08</c:v>
                </c:pt>
                <c:pt idx="84">
                  <c:v>09</c:v>
                </c:pt>
                <c:pt idx="96">
                  <c:v>10</c:v>
                </c:pt>
                <c:pt idx="108">
                  <c:v>11</c:v>
                </c:pt>
                <c:pt idx="120">
                  <c:v>12</c:v>
                </c:pt>
                <c:pt idx="132">
                  <c:v>13</c:v>
                </c:pt>
                <c:pt idx="144">
                  <c:v>14</c:v>
                </c:pt>
                <c:pt idx="156">
                  <c:v>15</c:v>
                </c:pt>
                <c:pt idx="168">
                  <c:v>16</c:v>
                </c:pt>
                <c:pt idx="180">
                  <c:v>17</c:v>
                </c:pt>
                <c:pt idx="192">
                  <c:v>18</c:v>
                </c:pt>
              </c:strCache>
            </c:strRef>
          </c:cat>
          <c:val>
            <c:numRef>
              <c:f>Sheet1!$B$2:$B$195</c:f>
              <c:numCache>
                <c:formatCode>General</c:formatCode>
                <c:ptCount val="194"/>
                <c:pt idx="0">
                  <c:v>100</c:v>
                </c:pt>
                <c:pt idx="1">
                  <c:v>99.555555560000002</c:v>
                </c:pt>
                <c:pt idx="2">
                  <c:v>102</c:v>
                </c:pt>
                <c:pt idx="3">
                  <c:v>100.66666669999999</c:v>
                </c:pt>
                <c:pt idx="4">
                  <c:v>102.44444439999999</c:v>
                </c:pt>
                <c:pt idx="5">
                  <c:v>101.55555560000001</c:v>
                </c:pt>
                <c:pt idx="6">
                  <c:v>101</c:v>
                </c:pt>
                <c:pt idx="7">
                  <c:v>102.2222222</c:v>
                </c:pt>
                <c:pt idx="8">
                  <c:v>103.1111111</c:v>
                </c:pt>
                <c:pt idx="9">
                  <c:v>102.66666669999999</c:v>
                </c:pt>
                <c:pt idx="10">
                  <c:v>101.8888889</c:v>
                </c:pt>
                <c:pt idx="11">
                  <c:v>101.8888889</c:v>
                </c:pt>
                <c:pt idx="12">
                  <c:v>100.55555560000001</c:v>
                </c:pt>
                <c:pt idx="13">
                  <c:v>100.44444439999999</c:v>
                </c:pt>
                <c:pt idx="14">
                  <c:v>98.444444439999998</c:v>
                </c:pt>
                <c:pt idx="15">
                  <c:v>100.33333330000001</c:v>
                </c:pt>
                <c:pt idx="16">
                  <c:v>98.888888890000004</c:v>
                </c:pt>
                <c:pt idx="17">
                  <c:v>99.333333330000002</c:v>
                </c:pt>
                <c:pt idx="18">
                  <c:v>100.1111111</c:v>
                </c:pt>
                <c:pt idx="19">
                  <c:v>98.333333330000002</c:v>
                </c:pt>
                <c:pt idx="20">
                  <c:v>98.111111109999996</c:v>
                </c:pt>
                <c:pt idx="21">
                  <c:v>98.333333330000002</c:v>
                </c:pt>
                <c:pt idx="22">
                  <c:v>99.444444439999998</c:v>
                </c:pt>
                <c:pt idx="23">
                  <c:v>98.666666669999998</c:v>
                </c:pt>
                <c:pt idx="24">
                  <c:v>100.1111111</c:v>
                </c:pt>
                <c:pt idx="25">
                  <c:v>100.55555560000001</c:v>
                </c:pt>
                <c:pt idx="26">
                  <c:v>102.2222222</c:v>
                </c:pt>
                <c:pt idx="27">
                  <c:v>100.1111111</c:v>
                </c:pt>
                <c:pt idx="28">
                  <c:v>105.7777778</c:v>
                </c:pt>
                <c:pt idx="29">
                  <c:v>103</c:v>
                </c:pt>
                <c:pt idx="30">
                  <c:v>104</c:v>
                </c:pt>
                <c:pt idx="31">
                  <c:v>106.1111111</c:v>
                </c:pt>
                <c:pt idx="32">
                  <c:v>105.2222222</c:v>
                </c:pt>
                <c:pt idx="33">
                  <c:v>104.8888889</c:v>
                </c:pt>
                <c:pt idx="34">
                  <c:v>103.55555560000001</c:v>
                </c:pt>
                <c:pt idx="35">
                  <c:v>104.33333330000001</c:v>
                </c:pt>
                <c:pt idx="36">
                  <c:v>106</c:v>
                </c:pt>
                <c:pt idx="37">
                  <c:v>106.8888889</c:v>
                </c:pt>
                <c:pt idx="38">
                  <c:v>106.1111111</c:v>
                </c:pt>
                <c:pt idx="39">
                  <c:v>107.7777778</c:v>
                </c:pt>
                <c:pt idx="40">
                  <c:v>105.8888889</c:v>
                </c:pt>
                <c:pt idx="41">
                  <c:v>105.55555560000001</c:v>
                </c:pt>
                <c:pt idx="42">
                  <c:v>106.44444439999999</c:v>
                </c:pt>
                <c:pt idx="43">
                  <c:v>106</c:v>
                </c:pt>
                <c:pt idx="44">
                  <c:v>110</c:v>
                </c:pt>
                <c:pt idx="45">
                  <c:v>105.33333330000001</c:v>
                </c:pt>
                <c:pt idx="46">
                  <c:v>105.33333330000001</c:v>
                </c:pt>
                <c:pt idx="47">
                  <c:v>107.66666669999999</c:v>
                </c:pt>
                <c:pt idx="48">
                  <c:v>110.1111111</c:v>
                </c:pt>
                <c:pt idx="49">
                  <c:v>108</c:v>
                </c:pt>
                <c:pt idx="50">
                  <c:v>107.33333330000001</c:v>
                </c:pt>
                <c:pt idx="51">
                  <c:v>111.2222222</c:v>
                </c:pt>
                <c:pt idx="52">
                  <c:v>109</c:v>
                </c:pt>
                <c:pt idx="53">
                  <c:v>111.44444439999999</c:v>
                </c:pt>
                <c:pt idx="54">
                  <c:v>113.8888889</c:v>
                </c:pt>
                <c:pt idx="55">
                  <c:v>111</c:v>
                </c:pt>
                <c:pt idx="56">
                  <c:v>113.33333330000001</c:v>
                </c:pt>
                <c:pt idx="57">
                  <c:v>113.55555560000001</c:v>
                </c:pt>
                <c:pt idx="58">
                  <c:v>113.44444439999999</c:v>
                </c:pt>
                <c:pt idx="59">
                  <c:v>114.33333330000001</c:v>
                </c:pt>
                <c:pt idx="60">
                  <c:v>115.44444439999999</c:v>
                </c:pt>
                <c:pt idx="61">
                  <c:v>116.8888889</c:v>
                </c:pt>
                <c:pt idx="62">
                  <c:v>116.2222222</c:v>
                </c:pt>
                <c:pt idx="63">
                  <c:v>116.33333330000001</c:v>
                </c:pt>
                <c:pt idx="64">
                  <c:v>117.44444439999999</c:v>
                </c:pt>
                <c:pt idx="65">
                  <c:v>114.2222222</c:v>
                </c:pt>
                <c:pt idx="66">
                  <c:v>115.33333330000001</c:v>
                </c:pt>
                <c:pt idx="67">
                  <c:v>116.66666669999999</c:v>
                </c:pt>
                <c:pt idx="68">
                  <c:v>113</c:v>
                </c:pt>
                <c:pt idx="69">
                  <c:v>119</c:v>
                </c:pt>
                <c:pt idx="70">
                  <c:v>117.1111111</c:v>
                </c:pt>
                <c:pt idx="71">
                  <c:v>115</c:v>
                </c:pt>
                <c:pt idx="72">
                  <c:v>115.8888889</c:v>
                </c:pt>
                <c:pt idx="73">
                  <c:v>115</c:v>
                </c:pt>
                <c:pt idx="74">
                  <c:v>119</c:v>
                </c:pt>
                <c:pt idx="75">
                  <c:v>123</c:v>
                </c:pt>
                <c:pt idx="76">
                  <c:v>118.8888889</c:v>
                </c:pt>
                <c:pt idx="77">
                  <c:v>120.2222222</c:v>
                </c:pt>
                <c:pt idx="78">
                  <c:v>116.7777778</c:v>
                </c:pt>
                <c:pt idx="79">
                  <c:v>118.33333330000001</c:v>
                </c:pt>
                <c:pt idx="80">
                  <c:v>115.55555560000001</c:v>
                </c:pt>
                <c:pt idx="81">
                  <c:v>113.33333330000001</c:v>
                </c:pt>
                <c:pt idx="82">
                  <c:v>107.8888889</c:v>
                </c:pt>
                <c:pt idx="83">
                  <c:v>99.777777779999994</c:v>
                </c:pt>
                <c:pt idx="84">
                  <c:v>99.666666669999998</c:v>
                </c:pt>
                <c:pt idx="85">
                  <c:v>99.777777779999994</c:v>
                </c:pt>
                <c:pt idx="86">
                  <c:v>98.111111109999996</c:v>
                </c:pt>
                <c:pt idx="87">
                  <c:v>98.222222220000006</c:v>
                </c:pt>
                <c:pt idx="88">
                  <c:v>98.111111109999996</c:v>
                </c:pt>
                <c:pt idx="89">
                  <c:v>96.888888890000004</c:v>
                </c:pt>
                <c:pt idx="90">
                  <c:v>98.555555560000002</c:v>
                </c:pt>
                <c:pt idx="91">
                  <c:v>99.555555560000002</c:v>
                </c:pt>
                <c:pt idx="92">
                  <c:v>100.7777778</c:v>
                </c:pt>
                <c:pt idx="93">
                  <c:v>102.44444439999999</c:v>
                </c:pt>
                <c:pt idx="94">
                  <c:v>101.55555560000001</c:v>
                </c:pt>
                <c:pt idx="95">
                  <c:v>102.33333330000001</c:v>
                </c:pt>
                <c:pt idx="96">
                  <c:v>103</c:v>
                </c:pt>
                <c:pt idx="97">
                  <c:v>100.7777778</c:v>
                </c:pt>
                <c:pt idx="98">
                  <c:v>106.2222222</c:v>
                </c:pt>
                <c:pt idx="99">
                  <c:v>103.1111111</c:v>
                </c:pt>
                <c:pt idx="100">
                  <c:v>105.8888889</c:v>
                </c:pt>
                <c:pt idx="101">
                  <c:v>105.66666669999999</c:v>
                </c:pt>
                <c:pt idx="102">
                  <c:v>106.44444439999999</c:v>
                </c:pt>
                <c:pt idx="103">
                  <c:v>103.2222222</c:v>
                </c:pt>
                <c:pt idx="104">
                  <c:v>103.44444439999999</c:v>
                </c:pt>
                <c:pt idx="105">
                  <c:v>105.1111111</c:v>
                </c:pt>
                <c:pt idx="106">
                  <c:v>103.8888889</c:v>
                </c:pt>
                <c:pt idx="107">
                  <c:v>104.1111111</c:v>
                </c:pt>
                <c:pt idx="108">
                  <c:v>106.66666669999999</c:v>
                </c:pt>
                <c:pt idx="109">
                  <c:v>107.66666669999999</c:v>
                </c:pt>
                <c:pt idx="110">
                  <c:v>109.33333330000001</c:v>
                </c:pt>
                <c:pt idx="111">
                  <c:v>106.55555560000001</c:v>
                </c:pt>
                <c:pt idx="112">
                  <c:v>105.44444439999999</c:v>
                </c:pt>
                <c:pt idx="113">
                  <c:v>107.66666669999999</c:v>
                </c:pt>
                <c:pt idx="114">
                  <c:v>100.8888889</c:v>
                </c:pt>
                <c:pt idx="115">
                  <c:v>109</c:v>
                </c:pt>
                <c:pt idx="116">
                  <c:v>110.7777778</c:v>
                </c:pt>
                <c:pt idx="117">
                  <c:v>108.55555560000001</c:v>
                </c:pt>
                <c:pt idx="118">
                  <c:v>107.55555560000001</c:v>
                </c:pt>
                <c:pt idx="119">
                  <c:v>107.33333330000001</c:v>
                </c:pt>
                <c:pt idx="120">
                  <c:v>107.33333330000001</c:v>
                </c:pt>
                <c:pt idx="121">
                  <c:v>108.2222222</c:v>
                </c:pt>
                <c:pt idx="122">
                  <c:v>107.7777778</c:v>
                </c:pt>
                <c:pt idx="123">
                  <c:v>108.8888889</c:v>
                </c:pt>
                <c:pt idx="124">
                  <c:v>110</c:v>
                </c:pt>
                <c:pt idx="125">
                  <c:v>109.2222222</c:v>
                </c:pt>
                <c:pt idx="126">
                  <c:v>108</c:v>
                </c:pt>
                <c:pt idx="127">
                  <c:v>110.44444439999999</c:v>
                </c:pt>
                <c:pt idx="128">
                  <c:v>110.1111111</c:v>
                </c:pt>
                <c:pt idx="129">
                  <c:v>109.66666669999999</c:v>
                </c:pt>
                <c:pt idx="130">
                  <c:v>111.44444439999999</c:v>
                </c:pt>
                <c:pt idx="131">
                  <c:v>110.55555560000001</c:v>
                </c:pt>
                <c:pt idx="132">
                  <c:v>110.2222222</c:v>
                </c:pt>
                <c:pt idx="133">
                  <c:v>109.2222222</c:v>
                </c:pt>
                <c:pt idx="134">
                  <c:v>110.33333330000001</c:v>
                </c:pt>
                <c:pt idx="135">
                  <c:v>112</c:v>
                </c:pt>
                <c:pt idx="136">
                  <c:v>111.7777778</c:v>
                </c:pt>
                <c:pt idx="137">
                  <c:v>111</c:v>
                </c:pt>
                <c:pt idx="138">
                  <c:v>113.44444439999999</c:v>
                </c:pt>
                <c:pt idx="139">
                  <c:v>112</c:v>
                </c:pt>
                <c:pt idx="140">
                  <c:v>106.55555560000001</c:v>
                </c:pt>
                <c:pt idx="141">
                  <c:v>110.7777778</c:v>
                </c:pt>
                <c:pt idx="142">
                  <c:v>112.33333330000001</c:v>
                </c:pt>
                <c:pt idx="143">
                  <c:v>112.1111111</c:v>
                </c:pt>
                <c:pt idx="144">
                  <c:v>113.2222222</c:v>
                </c:pt>
                <c:pt idx="145">
                  <c:v>112</c:v>
                </c:pt>
                <c:pt idx="146">
                  <c:v>109.44444439999999</c:v>
                </c:pt>
                <c:pt idx="147">
                  <c:v>114.33333330000001</c:v>
                </c:pt>
                <c:pt idx="148">
                  <c:v>109.7777778</c:v>
                </c:pt>
                <c:pt idx="149">
                  <c:v>111.8888889</c:v>
                </c:pt>
                <c:pt idx="150">
                  <c:v>105.33333330000001</c:v>
                </c:pt>
                <c:pt idx="151">
                  <c:v>110.44444439999999</c:v>
                </c:pt>
                <c:pt idx="152">
                  <c:v>111.2222222</c:v>
                </c:pt>
                <c:pt idx="153">
                  <c:v>112.7777778</c:v>
                </c:pt>
                <c:pt idx="154">
                  <c:v>112</c:v>
                </c:pt>
                <c:pt idx="155">
                  <c:v>112.66666669999999</c:v>
                </c:pt>
                <c:pt idx="156">
                  <c:v>112.1111111</c:v>
                </c:pt>
                <c:pt idx="157">
                  <c:v>110.7777778</c:v>
                </c:pt>
                <c:pt idx="158">
                  <c:v>114.2222222</c:v>
                </c:pt>
                <c:pt idx="159">
                  <c:v>109.33333330000001</c:v>
                </c:pt>
                <c:pt idx="160">
                  <c:v>108.8888889</c:v>
                </c:pt>
                <c:pt idx="161">
                  <c:v>108.66666669999999</c:v>
                </c:pt>
                <c:pt idx="162">
                  <c:v>110.55555560000001</c:v>
                </c:pt>
                <c:pt idx="163">
                  <c:v>110.8888889</c:v>
                </c:pt>
                <c:pt idx="164">
                  <c:v>112.2222222</c:v>
                </c:pt>
                <c:pt idx="165">
                  <c:v>112.1111111</c:v>
                </c:pt>
                <c:pt idx="166">
                  <c:v>110.2222222</c:v>
                </c:pt>
                <c:pt idx="167">
                  <c:v>112.8888889</c:v>
                </c:pt>
                <c:pt idx="168">
                  <c:v>111</c:v>
                </c:pt>
                <c:pt idx="169">
                  <c:v>112</c:v>
                </c:pt>
                <c:pt idx="170">
                  <c:v>111.8888889</c:v>
                </c:pt>
                <c:pt idx="171">
                  <c:v>111.7777778</c:v>
                </c:pt>
                <c:pt idx="172">
                  <c:v>112.8888889</c:v>
                </c:pt>
                <c:pt idx="173">
                  <c:v>113.44444439999999</c:v>
                </c:pt>
                <c:pt idx="174">
                  <c:v>112.44444439999999</c:v>
                </c:pt>
                <c:pt idx="175">
                  <c:v>110.7777778</c:v>
                </c:pt>
                <c:pt idx="176">
                  <c:v>112.2222222</c:v>
                </c:pt>
                <c:pt idx="177">
                  <c:v>110.7777778</c:v>
                </c:pt>
                <c:pt idx="178">
                  <c:v>111.1111111</c:v>
                </c:pt>
                <c:pt idx="179">
                  <c:v>111.55555560000001</c:v>
                </c:pt>
                <c:pt idx="180">
                  <c:v>111.2222222</c:v>
                </c:pt>
                <c:pt idx="181">
                  <c:v>109.1111111</c:v>
                </c:pt>
                <c:pt idx="182">
                  <c:v>109.2222222</c:v>
                </c:pt>
                <c:pt idx="183">
                  <c:v>111.1111111</c:v>
                </c:pt>
                <c:pt idx="184">
                  <c:v>110.55555560000001</c:v>
                </c:pt>
                <c:pt idx="185">
                  <c:v>110.44444439999999</c:v>
                </c:pt>
                <c:pt idx="186">
                  <c:v>111.8888889</c:v>
                </c:pt>
                <c:pt idx="187">
                  <c:v>112.1111111</c:v>
                </c:pt>
                <c:pt idx="188">
                  <c:v>111</c:v>
                </c:pt>
                <c:pt idx="189">
                  <c:v>112.1111111</c:v>
                </c:pt>
                <c:pt idx="190">
                  <c:v>113.44444439999999</c:v>
                </c:pt>
                <c:pt idx="191">
                  <c:v>114.55555560000001</c:v>
                </c:pt>
                <c:pt idx="192">
                  <c:v>112.66666669999999</c:v>
                </c:pt>
                <c:pt idx="193">
                  <c:v>110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62-49F6-B3AD-011FE5D1EF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28575">
              <a:solidFill>
                <a:srgbClr val="A20066"/>
              </a:solidFill>
              <a:prstDash val="solid"/>
            </a:ln>
          </c:spPr>
          <c:marker>
            <c:symbol val="none"/>
          </c:marker>
          <c:cat>
            <c:strRef>
              <c:f>Sheet1!$A$2:$A$195</c:f>
              <c:strCache>
                <c:ptCount val="193"/>
                <c:pt idx="0">
                  <c:v>02</c:v>
                </c:pt>
                <c:pt idx="12">
                  <c:v>03</c:v>
                </c:pt>
                <c:pt idx="24">
                  <c:v>04</c:v>
                </c:pt>
                <c:pt idx="36">
                  <c:v>05</c:v>
                </c:pt>
                <c:pt idx="48">
                  <c:v>06</c:v>
                </c:pt>
                <c:pt idx="60">
                  <c:v>07</c:v>
                </c:pt>
                <c:pt idx="72">
                  <c:v>08</c:v>
                </c:pt>
                <c:pt idx="84">
                  <c:v>09</c:v>
                </c:pt>
                <c:pt idx="96">
                  <c:v>10</c:v>
                </c:pt>
                <c:pt idx="108">
                  <c:v>11</c:v>
                </c:pt>
                <c:pt idx="120">
                  <c:v>12</c:v>
                </c:pt>
                <c:pt idx="132">
                  <c:v>13</c:v>
                </c:pt>
                <c:pt idx="144">
                  <c:v>14</c:v>
                </c:pt>
                <c:pt idx="156">
                  <c:v>15</c:v>
                </c:pt>
                <c:pt idx="168">
                  <c:v>16</c:v>
                </c:pt>
                <c:pt idx="180">
                  <c:v>17</c:v>
                </c:pt>
                <c:pt idx="192">
                  <c:v>18</c:v>
                </c:pt>
              </c:strCache>
            </c:strRef>
          </c:cat>
          <c:val>
            <c:numRef>
              <c:f>Sheet1!$C$2:$C$195</c:f>
              <c:numCache>
                <c:formatCode>General</c:formatCode>
                <c:ptCount val="194"/>
                <c:pt idx="0">
                  <c:v>100</c:v>
                </c:pt>
                <c:pt idx="1">
                  <c:v>99.453258730000002</c:v>
                </c:pt>
                <c:pt idx="2">
                  <c:v>100.5339669</c:v>
                </c:pt>
                <c:pt idx="3">
                  <c:v>101.18801259999999</c:v>
                </c:pt>
                <c:pt idx="4">
                  <c:v>100.66682</c:v>
                </c:pt>
                <c:pt idx="5">
                  <c:v>100.3985591</c:v>
                </c:pt>
                <c:pt idx="6">
                  <c:v>100.2146087</c:v>
                </c:pt>
                <c:pt idx="7">
                  <c:v>99.356173830000003</c:v>
                </c:pt>
                <c:pt idx="8">
                  <c:v>99.703635570000003</c:v>
                </c:pt>
                <c:pt idx="9">
                  <c:v>99.44303927</c:v>
                </c:pt>
                <c:pt idx="10">
                  <c:v>98.270355890000005</c:v>
                </c:pt>
                <c:pt idx="11">
                  <c:v>101.0602693</c:v>
                </c:pt>
                <c:pt idx="12">
                  <c:v>102.301934</c:v>
                </c:pt>
                <c:pt idx="13">
                  <c:v>101.33363989999999</c:v>
                </c:pt>
                <c:pt idx="14">
                  <c:v>103.90638970000001</c:v>
                </c:pt>
                <c:pt idx="15">
                  <c:v>103.37497759999999</c:v>
                </c:pt>
                <c:pt idx="16">
                  <c:v>102.92787610000001</c:v>
                </c:pt>
                <c:pt idx="17">
                  <c:v>104.9615493</c:v>
                </c:pt>
                <c:pt idx="18">
                  <c:v>105.45719320000001</c:v>
                </c:pt>
                <c:pt idx="19">
                  <c:v>103.5359342</c:v>
                </c:pt>
                <c:pt idx="20">
                  <c:v>106.94412509999999</c:v>
                </c:pt>
                <c:pt idx="21">
                  <c:v>105.0484147</c:v>
                </c:pt>
                <c:pt idx="22">
                  <c:v>107.1561789</c:v>
                </c:pt>
                <c:pt idx="23">
                  <c:v>109.0902123</c:v>
                </c:pt>
                <c:pt idx="24">
                  <c:v>113.1805524</c:v>
                </c:pt>
                <c:pt idx="25">
                  <c:v>112.7487801</c:v>
                </c:pt>
                <c:pt idx="26">
                  <c:v>111.9874301</c:v>
                </c:pt>
                <c:pt idx="27">
                  <c:v>111.5633223</c:v>
                </c:pt>
                <c:pt idx="28">
                  <c:v>113.77839090000001</c:v>
                </c:pt>
                <c:pt idx="29">
                  <c:v>117.12781990000001</c:v>
                </c:pt>
                <c:pt idx="30">
                  <c:v>117.29899589999999</c:v>
                </c:pt>
                <c:pt idx="31">
                  <c:v>116.5631946</c:v>
                </c:pt>
                <c:pt idx="32">
                  <c:v>119.3020107</c:v>
                </c:pt>
                <c:pt idx="33">
                  <c:v>119.7005697</c:v>
                </c:pt>
                <c:pt idx="34">
                  <c:v>120.7020771</c:v>
                </c:pt>
                <c:pt idx="35">
                  <c:v>121.0674229</c:v>
                </c:pt>
                <c:pt idx="36">
                  <c:v>119.31223009999999</c:v>
                </c:pt>
                <c:pt idx="37">
                  <c:v>120.10423849999999</c:v>
                </c:pt>
                <c:pt idx="38">
                  <c:v>120.0991288</c:v>
                </c:pt>
                <c:pt idx="39">
                  <c:v>121.5630669</c:v>
                </c:pt>
                <c:pt idx="40">
                  <c:v>124.73621009999999</c:v>
                </c:pt>
                <c:pt idx="41">
                  <c:v>124.0693902</c:v>
                </c:pt>
                <c:pt idx="42">
                  <c:v>124.22779180000001</c:v>
                </c:pt>
                <c:pt idx="43">
                  <c:v>127.9272374</c:v>
                </c:pt>
                <c:pt idx="44">
                  <c:v>128.69369710000001</c:v>
                </c:pt>
                <c:pt idx="45">
                  <c:v>132.18875349999999</c:v>
                </c:pt>
                <c:pt idx="46">
                  <c:v>132.2398508</c:v>
                </c:pt>
                <c:pt idx="47">
                  <c:v>133.3767661</c:v>
                </c:pt>
                <c:pt idx="48">
                  <c:v>133.24902280000001</c:v>
                </c:pt>
                <c:pt idx="49">
                  <c:v>136.25609969999999</c:v>
                </c:pt>
                <c:pt idx="50">
                  <c:v>135.07830659999999</c:v>
                </c:pt>
                <c:pt idx="51">
                  <c:v>137.56419099999999</c:v>
                </c:pt>
                <c:pt idx="52">
                  <c:v>139.23251830000001</c:v>
                </c:pt>
                <c:pt idx="53">
                  <c:v>138.94126360000001</c:v>
                </c:pt>
                <c:pt idx="54">
                  <c:v>141.33517280000001</c:v>
                </c:pt>
                <c:pt idx="55">
                  <c:v>143.42249810000001</c:v>
                </c:pt>
                <c:pt idx="56">
                  <c:v>146.97120670000001</c:v>
                </c:pt>
                <c:pt idx="57">
                  <c:v>146.28139289999999</c:v>
                </c:pt>
                <c:pt idx="58">
                  <c:v>149.2578115</c:v>
                </c:pt>
                <c:pt idx="59">
                  <c:v>145.3437572</c:v>
                </c:pt>
                <c:pt idx="60">
                  <c:v>146.98142609999999</c:v>
                </c:pt>
                <c:pt idx="61">
                  <c:v>147.6099231</c:v>
                </c:pt>
                <c:pt idx="62">
                  <c:v>149.81477219999999</c:v>
                </c:pt>
                <c:pt idx="63">
                  <c:v>151.7079277</c:v>
                </c:pt>
                <c:pt idx="64">
                  <c:v>153.511663</c:v>
                </c:pt>
                <c:pt idx="65">
                  <c:v>149.2552566</c:v>
                </c:pt>
                <c:pt idx="66">
                  <c:v>151.9455303</c:v>
                </c:pt>
                <c:pt idx="67">
                  <c:v>151.8407808</c:v>
                </c:pt>
                <c:pt idx="68">
                  <c:v>151.5469712</c:v>
                </c:pt>
                <c:pt idx="69">
                  <c:v>150.4023914</c:v>
                </c:pt>
                <c:pt idx="70">
                  <c:v>152.03750539999999</c:v>
                </c:pt>
                <c:pt idx="71">
                  <c:v>149.3216831</c:v>
                </c:pt>
                <c:pt idx="72">
                  <c:v>148.49646150000001</c:v>
                </c:pt>
                <c:pt idx="73">
                  <c:v>152.28788230000001</c:v>
                </c:pt>
                <c:pt idx="74">
                  <c:v>153.1386526</c:v>
                </c:pt>
                <c:pt idx="75">
                  <c:v>154.8504126</c:v>
                </c:pt>
                <c:pt idx="76">
                  <c:v>149.5414016</c:v>
                </c:pt>
                <c:pt idx="77">
                  <c:v>154.16315370000001</c:v>
                </c:pt>
                <c:pt idx="78">
                  <c:v>151.12286349999999</c:v>
                </c:pt>
                <c:pt idx="79">
                  <c:v>150.35640380000001</c:v>
                </c:pt>
                <c:pt idx="80">
                  <c:v>150.75751769999999</c:v>
                </c:pt>
                <c:pt idx="81">
                  <c:v>151.31447840000001</c:v>
                </c:pt>
                <c:pt idx="82">
                  <c:v>148.93589840000001</c:v>
                </c:pt>
                <c:pt idx="83">
                  <c:v>149.79433330000001</c:v>
                </c:pt>
                <c:pt idx="84">
                  <c:v>148.4939066</c:v>
                </c:pt>
                <c:pt idx="85">
                  <c:v>148.65486319999999</c:v>
                </c:pt>
                <c:pt idx="86">
                  <c:v>148.1362254</c:v>
                </c:pt>
                <c:pt idx="87">
                  <c:v>145.1981298</c:v>
                </c:pt>
                <c:pt idx="88">
                  <c:v>145.33864750000001</c:v>
                </c:pt>
                <c:pt idx="89">
                  <c:v>145.72698700000001</c:v>
                </c:pt>
                <c:pt idx="90">
                  <c:v>146.97120670000001</c:v>
                </c:pt>
                <c:pt idx="91">
                  <c:v>145.4255129</c:v>
                </c:pt>
                <c:pt idx="92">
                  <c:v>146.49089190000001</c:v>
                </c:pt>
                <c:pt idx="93">
                  <c:v>144.96819189999999</c:v>
                </c:pt>
                <c:pt idx="94">
                  <c:v>144.9528627</c:v>
                </c:pt>
                <c:pt idx="95">
                  <c:v>147.19858970000001</c:v>
                </c:pt>
                <c:pt idx="96">
                  <c:v>149.57716970000001</c:v>
                </c:pt>
                <c:pt idx="97">
                  <c:v>150.18522780000001</c:v>
                </c:pt>
                <c:pt idx="98">
                  <c:v>152.01451159999999</c:v>
                </c:pt>
                <c:pt idx="99">
                  <c:v>151.63894640000001</c:v>
                </c:pt>
                <c:pt idx="100">
                  <c:v>152.89338549999999</c:v>
                </c:pt>
                <c:pt idx="101">
                  <c:v>156.7921106</c:v>
                </c:pt>
                <c:pt idx="102">
                  <c:v>158.6827112</c:v>
                </c:pt>
                <c:pt idx="103">
                  <c:v>154.34965890000001</c:v>
                </c:pt>
                <c:pt idx="104">
                  <c:v>154.8836259</c:v>
                </c:pt>
                <c:pt idx="105">
                  <c:v>155.41503789999999</c:v>
                </c:pt>
                <c:pt idx="106">
                  <c:v>157.05526169999999</c:v>
                </c:pt>
                <c:pt idx="107">
                  <c:v>157.9852329</c:v>
                </c:pt>
                <c:pt idx="108">
                  <c:v>160.00357679999999</c:v>
                </c:pt>
                <c:pt idx="109">
                  <c:v>159.0557216</c:v>
                </c:pt>
                <c:pt idx="110">
                  <c:v>159.75319999999999</c:v>
                </c:pt>
                <c:pt idx="111">
                  <c:v>165.956414</c:v>
                </c:pt>
                <c:pt idx="112">
                  <c:v>157.44360130000001</c:v>
                </c:pt>
                <c:pt idx="113">
                  <c:v>160.27694740000001</c:v>
                </c:pt>
                <c:pt idx="114">
                  <c:v>164.08625230000001</c:v>
                </c:pt>
                <c:pt idx="115">
                  <c:v>163.6442605</c:v>
                </c:pt>
                <c:pt idx="116">
                  <c:v>166.79696480000001</c:v>
                </c:pt>
                <c:pt idx="117">
                  <c:v>168.6926752</c:v>
                </c:pt>
                <c:pt idx="118">
                  <c:v>167.27727960000001</c:v>
                </c:pt>
                <c:pt idx="119">
                  <c:v>170.00332130000001</c:v>
                </c:pt>
                <c:pt idx="120">
                  <c:v>168.9277228</c:v>
                </c:pt>
                <c:pt idx="121">
                  <c:v>166.3166501</c:v>
                </c:pt>
                <c:pt idx="122">
                  <c:v>169.0273626</c:v>
                </c:pt>
                <c:pt idx="123">
                  <c:v>171.56434429999999</c:v>
                </c:pt>
                <c:pt idx="124">
                  <c:v>165.71881149999999</c:v>
                </c:pt>
                <c:pt idx="125">
                  <c:v>173.3553052</c:v>
                </c:pt>
                <c:pt idx="126">
                  <c:v>171.83005030000001</c:v>
                </c:pt>
                <c:pt idx="127">
                  <c:v>172.8111188</c:v>
                </c:pt>
                <c:pt idx="128">
                  <c:v>174.6199637</c:v>
                </c:pt>
                <c:pt idx="129">
                  <c:v>172.36657210000001</c:v>
                </c:pt>
                <c:pt idx="130">
                  <c:v>172.0140007</c:v>
                </c:pt>
                <c:pt idx="131">
                  <c:v>173.0768248</c:v>
                </c:pt>
                <c:pt idx="132">
                  <c:v>171.45193019999999</c:v>
                </c:pt>
                <c:pt idx="133">
                  <c:v>175.06451039999999</c:v>
                </c:pt>
                <c:pt idx="134">
                  <c:v>174.95465110000001</c:v>
                </c:pt>
                <c:pt idx="135">
                  <c:v>174.87034059999999</c:v>
                </c:pt>
                <c:pt idx="136">
                  <c:v>174.83712729999999</c:v>
                </c:pt>
                <c:pt idx="137">
                  <c:v>177.7471194</c:v>
                </c:pt>
                <c:pt idx="138">
                  <c:v>175.85907359999999</c:v>
                </c:pt>
                <c:pt idx="139">
                  <c:v>176.50289979999999</c:v>
                </c:pt>
                <c:pt idx="140">
                  <c:v>176.46968649999999</c:v>
                </c:pt>
                <c:pt idx="141">
                  <c:v>175.5524897</c:v>
                </c:pt>
                <c:pt idx="142">
                  <c:v>177.087964</c:v>
                </c:pt>
                <c:pt idx="143">
                  <c:v>178.72563299999999</c:v>
                </c:pt>
                <c:pt idx="144">
                  <c:v>179.15996010000001</c:v>
                </c:pt>
                <c:pt idx="145">
                  <c:v>177.87486269999999</c:v>
                </c:pt>
                <c:pt idx="146">
                  <c:v>176.85036149999999</c:v>
                </c:pt>
                <c:pt idx="147">
                  <c:v>178.1942209</c:v>
                </c:pt>
                <c:pt idx="148">
                  <c:v>178.32451900000001</c:v>
                </c:pt>
                <c:pt idx="149">
                  <c:v>178.135459</c:v>
                </c:pt>
                <c:pt idx="150">
                  <c:v>180.018395</c:v>
                </c:pt>
                <c:pt idx="151">
                  <c:v>179.1344115</c:v>
                </c:pt>
                <c:pt idx="152">
                  <c:v>180.06438259999999</c:v>
                </c:pt>
                <c:pt idx="153">
                  <c:v>180.14358350000001</c:v>
                </c:pt>
                <c:pt idx="154">
                  <c:v>179.64793950000001</c:v>
                </c:pt>
                <c:pt idx="155">
                  <c:v>180.58302040000001</c:v>
                </c:pt>
                <c:pt idx="156">
                  <c:v>181.39546770000001</c:v>
                </c:pt>
                <c:pt idx="157">
                  <c:v>183.87368739999999</c:v>
                </c:pt>
                <c:pt idx="158">
                  <c:v>184.14705810000001</c:v>
                </c:pt>
                <c:pt idx="159">
                  <c:v>184.34889250000001</c:v>
                </c:pt>
                <c:pt idx="160">
                  <c:v>182.1133849</c:v>
                </c:pt>
                <c:pt idx="161">
                  <c:v>184.80365860000001</c:v>
                </c:pt>
                <c:pt idx="162">
                  <c:v>184.73978690000001</c:v>
                </c:pt>
                <c:pt idx="163">
                  <c:v>186.0018906</c:v>
                </c:pt>
                <c:pt idx="164">
                  <c:v>185.2660893</c:v>
                </c:pt>
                <c:pt idx="165">
                  <c:v>186.23182850000001</c:v>
                </c:pt>
                <c:pt idx="166">
                  <c:v>187.5859074</c:v>
                </c:pt>
                <c:pt idx="167">
                  <c:v>188.2680565</c:v>
                </c:pt>
                <c:pt idx="168">
                  <c:v>188.47755549999999</c:v>
                </c:pt>
                <c:pt idx="169">
                  <c:v>187.88227180000001</c:v>
                </c:pt>
                <c:pt idx="170">
                  <c:v>188.20673970000001</c:v>
                </c:pt>
                <c:pt idx="171">
                  <c:v>185.64420939999999</c:v>
                </c:pt>
                <c:pt idx="172">
                  <c:v>190.72583739999999</c:v>
                </c:pt>
                <c:pt idx="173">
                  <c:v>187.1873483</c:v>
                </c:pt>
                <c:pt idx="174">
                  <c:v>187.81584530000001</c:v>
                </c:pt>
                <c:pt idx="175">
                  <c:v>186.7019238</c:v>
                </c:pt>
                <c:pt idx="176">
                  <c:v>186.96252010000001</c:v>
                </c:pt>
                <c:pt idx="177">
                  <c:v>186.9139777</c:v>
                </c:pt>
                <c:pt idx="178">
                  <c:v>189.4049718</c:v>
                </c:pt>
                <c:pt idx="179">
                  <c:v>186.8245574</c:v>
                </c:pt>
                <c:pt idx="180">
                  <c:v>188.15819730000001</c:v>
                </c:pt>
                <c:pt idx="181">
                  <c:v>188.29615999999999</c:v>
                </c:pt>
                <c:pt idx="182">
                  <c:v>189.21591169999999</c:v>
                </c:pt>
                <c:pt idx="183">
                  <c:v>190.4677959</c:v>
                </c:pt>
                <c:pt idx="184">
                  <c:v>192.15145240000001</c:v>
                </c:pt>
                <c:pt idx="185">
                  <c:v>193.28836770000001</c:v>
                </c:pt>
                <c:pt idx="186">
                  <c:v>191.45397410000001</c:v>
                </c:pt>
                <c:pt idx="187">
                  <c:v>196.6710099</c:v>
                </c:pt>
                <c:pt idx="188">
                  <c:v>195.8764467</c:v>
                </c:pt>
                <c:pt idx="189">
                  <c:v>195.52387519999999</c:v>
                </c:pt>
                <c:pt idx="190">
                  <c:v>203.35709360000001</c:v>
                </c:pt>
                <c:pt idx="191">
                  <c:v>196.688894</c:v>
                </c:pt>
                <c:pt idx="192">
                  <c:v>193.86832219999999</c:v>
                </c:pt>
                <c:pt idx="193">
                  <c:v>197.43746970000001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62-49F6-B3AD-011FE5D1EF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</c:strCache>
            </c:strRef>
          </c:tx>
          <c:spPr>
            <a:ln w="35596">
              <a:solidFill>
                <a:srgbClr val="000000"/>
              </a:solidFill>
              <a:prstDash val="solid"/>
            </a:ln>
          </c:spPr>
          <c:marker>
            <c:symbol val="none"/>
          </c:marker>
          <c:cat>
            <c:strRef>
              <c:f>Sheet1!$A$2:$A$195</c:f>
              <c:strCache>
                <c:ptCount val="193"/>
                <c:pt idx="0">
                  <c:v>02</c:v>
                </c:pt>
                <c:pt idx="12">
                  <c:v>03</c:v>
                </c:pt>
                <c:pt idx="24">
                  <c:v>04</c:v>
                </c:pt>
                <c:pt idx="36">
                  <c:v>05</c:v>
                </c:pt>
                <c:pt idx="48">
                  <c:v>06</c:v>
                </c:pt>
                <c:pt idx="60">
                  <c:v>07</c:v>
                </c:pt>
                <c:pt idx="72">
                  <c:v>08</c:v>
                </c:pt>
                <c:pt idx="84">
                  <c:v>09</c:v>
                </c:pt>
                <c:pt idx="96">
                  <c:v>10</c:v>
                </c:pt>
                <c:pt idx="108">
                  <c:v>11</c:v>
                </c:pt>
                <c:pt idx="120">
                  <c:v>12</c:v>
                </c:pt>
                <c:pt idx="132">
                  <c:v>13</c:v>
                </c:pt>
                <c:pt idx="144">
                  <c:v>14</c:v>
                </c:pt>
                <c:pt idx="156">
                  <c:v>15</c:v>
                </c:pt>
                <c:pt idx="168">
                  <c:v>16</c:v>
                </c:pt>
                <c:pt idx="180">
                  <c:v>17</c:v>
                </c:pt>
                <c:pt idx="192">
                  <c:v>18</c:v>
                </c:pt>
              </c:strCache>
            </c:strRef>
          </c:cat>
          <c:val>
            <c:numRef>
              <c:f>Sheet1!$D$2:$D$195</c:f>
              <c:numCache>
                <c:formatCode>General</c:formatCode>
                <c:ptCount val="19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62-49F6-B3AD-011FE5D1EF0A}"/>
            </c:ext>
          </c:extLst>
        </c:ser>
        <c:ser>
          <c:idx val="4"/>
          <c:order val="3"/>
          <c:tx>
            <c:strRef>
              <c:f>Sheet1!$F$1</c:f>
              <c:strCache>
                <c:ptCount val="1"/>
              </c:strCache>
            </c:strRef>
          </c:tx>
          <c:spPr>
            <a:ln w="35596">
              <a:solidFill>
                <a:srgbClr val="FFFF00"/>
              </a:solidFill>
              <a:prstDash val="solid"/>
            </a:ln>
          </c:spPr>
          <c:marker>
            <c:symbol val="none"/>
          </c:marker>
          <c:cat>
            <c:strRef>
              <c:f>Sheet1!$A$2:$A$195</c:f>
              <c:strCache>
                <c:ptCount val="193"/>
                <c:pt idx="0">
                  <c:v>02</c:v>
                </c:pt>
                <c:pt idx="12">
                  <c:v>03</c:v>
                </c:pt>
                <c:pt idx="24">
                  <c:v>04</c:v>
                </c:pt>
                <c:pt idx="36">
                  <c:v>05</c:v>
                </c:pt>
                <c:pt idx="48">
                  <c:v>06</c:v>
                </c:pt>
                <c:pt idx="60">
                  <c:v>07</c:v>
                </c:pt>
                <c:pt idx="72">
                  <c:v>08</c:v>
                </c:pt>
                <c:pt idx="84">
                  <c:v>09</c:v>
                </c:pt>
                <c:pt idx="96">
                  <c:v>10</c:v>
                </c:pt>
                <c:pt idx="108">
                  <c:v>11</c:v>
                </c:pt>
                <c:pt idx="120">
                  <c:v>12</c:v>
                </c:pt>
                <c:pt idx="132">
                  <c:v>13</c:v>
                </c:pt>
                <c:pt idx="144">
                  <c:v>14</c:v>
                </c:pt>
                <c:pt idx="156">
                  <c:v>15</c:v>
                </c:pt>
                <c:pt idx="168">
                  <c:v>16</c:v>
                </c:pt>
                <c:pt idx="180">
                  <c:v>17</c:v>
                </c:pt>
                <c:pt idx="192">
                  <c:v>18</c:v>
                </c:pt>
              </c:strCache>
            </c:strRef>
          </c:cat>
          <c:val>
            <c:numRef>
              <c:f>Sheet1!$F$2:$F$195</c:f>
              <c:numCache>
                <c:formatCode>General</c:formatCode>
                <c:ptCount val="19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D62-49F6-B3AD-011FE5D1EF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793600"/>
        <c:axId val="384803584"/>
      </c:lineChart>
      <c:catAx>
        <c:axId val="384793600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296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84803584"/>
        <c:crossesAt val="90"/>
        <c:auto val="1"/>
        <c:lblAlgn val="ctr"/>
        <c:lblOffset val="100"/>
        <c:tickLblSkip val="12"/>
        <c:tickMarkSkip val="12"/>
        <c:noMultiLvlLbl val="0"/>
      </c:catAx>
      <c:valAx>
        <c:axId val="384803584"/>
        <c:scaling>
          <c:orientation val="minMax"/>
          <c:max val="210"/>
          <c:min val="90"/>
        </c:scaling>
        <c:delete val="0"/>
        <c:axPos val="l"/>
        <c:numFmt formatCode="General" sourceLinked="1"/>
        <c:majorTickMark val="in"/>
        <c:minorTickMark val="none"/>
        <c:tickLblPos val="nextTo"/>
        <c:spPr>
          <a:ln w="296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84793600"/>
        <c:crosses val="autoZero"/>
        <c:crossBetween val="between"/>
        <c:majorUnit val="10"/>
        <c:minorUnit val="1"/>
      </c:valAx>
      <c:spPr>
        <a:noFill/>
        <a:ln w="1186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093023255814001E-2"/>
          <c:y val="5.3045186640471503E-2"/>
          <c:w val="0.917441860465116"/>
          <c:h val="0.8074656188605110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30450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numRef>
              <c:f>Sheet1!$A$2:$A$58</c:f>
              <c:numCache>
                <c:formatCode>General</c:formatCode>
                <c:ptCount val="57"/>
                <c:pt idx="0">
                  <c:v>2004</c:v>
                </c:pt>
                <c:pt idx="4">
                  <c:v>2005</c:v>
                </c:pt>
                <c:pt idx="8">
                  <c:v>2006</c:v>
                </c:pt>
                <c:pt idx="12">
                  <c:v>2007</c:v>
                </c:pt>
                <c:pt idx="16">
                  <c:v>2008</c:v>
                </c:pt>
                <c:pt idx="20">
                  <c:v>2009</c:v>
                </c:pt>
                <c:pt idx="24">
                  <c:v>2010</c:v>
                </c:pt>
                <c:pt idx="28">
                  <c:v>2011</c:v>
                </c:pt>
                <c:pt idx="32">
                  <c:v>2012</c:v>
                </c:pt>
                <c:pt idx="36">
                  <c:v>2013</c:v>
                </c:pt>
                <c:pt idx="40">
                  <c:v>2014</c:v>
                </c:pt>
                <c:pt idx="44">
                  <c:v>2015</c:v>
                </c:pt>
                <c:pt idx="48">
                  <c:v>2016</c:v>
                </c:pt>
                <c:pt idx="52">
                  <c:v>2017</c:v>
                </c:pt>
                <c:pt idx="56">
                  <c:v>2018</c:v>
                </c:pt>
              </c:numCache>
            </c:numRef>
          </c:cat>
          <c:val>
            <c:numRef>
              <c:f>Sheet1!$B$2:$B$58</c:f>
              <c:numCache>
                <c:formatCode>General</c:formatCode>
                <c:ptCount val="5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32-7C43-9FFF-15EEE47441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0450">
              <a:solidFill>
                <a:schemeClr val="accent1"/>
              </a:solidFill>
              <a:prstDash val="solid"/>
            </a:ln>
          </c:spPr>
          <c:marker>
            <c:symbol val="none"/>
          </c:marker>
          <c:cat>
            <c:numRef>
              <c:f>Sheet1!$A$2:$A$58</c:f>
              <c:numCache>
                <c:formatCode>General</c:formatCode>
                <c:ptCount val="57"/>
                <c:pt idx="0">
                  <c:v>2004</c:v>
                </c:pt>
                <c:pt idx="4">
                  <c:v>2005</c:v>
                </c:pt>
                <c:pt idx="8">
                  <c:v>2006</c:v>
                </c:pt>
                <c:pt idx="12">
                  <c:v>2007</c:v>
                </c:pt>
                <c:pt idx="16">
                  <c:v>2008</c:v>
                </c:pt>
                <c:pt idx="20">
                  <c:v>2009</c:v>
                </c:pt>
                <c:pt idx="24">
                  <c:v>2010</c:v>
                </c:pt>
                <c:pt idx="28">
                  <c:v>2011</c:v>
                </c:pt>
                <c:pt idx="32">
                  <c:v>2012</c:v>
                </c:pt>
                <c:pt idx="36">
                  <c:v>2013</c:v>
                </c:pt>
                <c:pt idx="40">
                  <c:v>2014</c:v>
                </c:pt>
                <c:pt idx="44">
                  <c:v>2015</c:v>
                </c:pt>
                <c:pt idx="48">
                  <c:v>2016</c:v>
                </c:pt>
                <c:pt idx="52">
                  <c:v>2017</c:v>
                </c:pt>
                <c:pt idx="56">
                  <c:v>2018</c:v>
                </c:pt>
              </c:numCache>
            </c:numRef>
          </c:cat>
          <c:val>
            <c:numRef>
              <c:f>Sheet1!$C$2:$C$59</c:f>
              <c:numCache>
                <c:formatCode>General</c:formatCode>
                <c:ptCount val="58"/>
                <c:pt idx="0">
                  <c:v>68</c:v>
                </c:pt>
                <c:pt idx="1">
                  <c:v>70</c:v>
                </c:pt>
                <c:pt idx="2">
                  <c:v>79</c:v>
                </c:pt>
                <c:pt idx="3">
                  <c:v>87</c:v>
                </c:pt>
                <c:pt idx="4">
                  <c:v>78</c:v>
                </c:pt>
                <c:pt idx="5">
                  <c:v>82</c:v>
                </c:pt>
                <c:pt idx="6">
                  <c:v>86</c:v>
                </c:pt>
                <c:pt idx="7">
                  <c:v>84</c:v>
                </c:pt>
                <c:pt idx="8">
                  <c:v>85</c:v>
                </c:pt>
                <c:pt idx="9">
                  <c:v>81</c:v>
                </c:pt>
                <c:pt idx="10">
                  <c:v>85</c:v>
                </c:pt>
                <c:pt idx="11">
                  <c:v>83</c:v>
                </c:pt>
                <c:pt idx="12">
                  <c:v>80</c:v>
                </c:pt>
                <c:pt idx="13">
                  <c:v>80</c:v>
                </c:pt>
                <c:pt idx="14">
                  <c:v>72</c:v>
                </c:pt>
                <c:pt idx="15">
                  <c:v>67</c:v>
                </c:pt>
                <c:pt idx="16">
                  <c:v>48</c:v>
                </c:pt>
                <c:pt idx="17">
                  <c:v>45</c:v>
                </c:pt>
                <c:pt idx="18">
                  <c:v>34</c:v>
                </c:pt>
                <c:pt idx="19">
                  <c:v>33</c:v>
                </c:pt>
                <c:pt idx="20">
                  <c:v>27</c:v>
                </c:pt>
                <c:pt idx="21">
                  <c:v>26</c:v>
                </c:pt>
                <c:pt idx="22">
                  <c:v>23</c:v>
                </c:pt>
                <c:pt idx="23">
                  <c:v>28</c:v>
                </c:pt>
                <c:pt idx="24">
                  <c:v>43</c:v>
                </c:pt>
                <c:pt idx="25">
                  <c:v>36</c:v>
                </c:pt>
                <c:pt idx="26">
                  <c:v>47</c:v>
                </c:pt>
                <c:pt idx="27">
                  <c:v>44</c:v>
                </c:pt>
                <c:pt idx="28">
                  <c:v>55</c:v>
                </c:pt>
                <c:pt idx="29">
                  <c:v>48</c:v>
                </c:pt>
                <c:pt idx="30">
                  <c:v>39</c:v>
                </c:pt>
                <c:pt idx="31">
                  <c:v>38</c:v>
                </c:pt>
                <c:pt idx="32">
                  <c:v>52</c:v>
                </c:pt>
                <c:pt idx="33">
                  <c:v>41</c:v>
                </c:pt>
                <c:pt idx="34">
                  <c:v>47</c:v>
                </c:pt>
                <c:pt idx="35">
                  <c:v>46</c:v>
                </c:pt>
                <c:pt idx="36">
                  <c:v>52</c:v>
                </c:pt>
                <c:pt idx="37">
                  <c:v>48.4</c:v>
                </c:pt>
                <c:pt idx="38">
                  <c:v>42</c:v>
                </c:pt>
                <c:pt idx="39">
                  <c:v>43</c:v>
                </c:pt>
                <c:pt idx="40">
                  <c:v>40.6</c:v>
                </c:pt>
                <c:pt idx="41">
                  <c:v>41</c:v>
                </c:pt>
                <c:pt idx="42">
                  <c:v>45.6</c:v>
                </c:pt>
                <c:pt idx="43">
                  <c:v>50.6</c:v>
                </c:pt>
                <c:pt idx="44">
                  <c:v>49</c:v>
                </c:pt>
                <c:pt idx="45">
                  <c:v>43</c:v>
                </c:pt>
                <c:pt idx="46">
                  <c:v>38</c:v>
                </c:pt>
                <c:pt idx="47">
                  <c:v>36</c:v>
                </c:pt>
                <c:pt idx="48">
                  <c:v>35.799999999999997</c:v>
                </c:pt>
                <c:pt idx="49">
                  <c:v>32</c:v>
                </c:pt>
                <c:pt idx="50">
                  <c:v>42</c:v>
                </c:pt>
                <c:pt idx="51">
                  <c:v>38</c:v>
                </c:pt>
                <c:pt idx="52">
                  <c:v>40.200000000000003</c:v>
                </c:pt>
                <c:pt idx="53">
                  <c:v>29</c:v>
                </c:pt>
                <c:pt idx="54">
                  <c:v>35</c:v>
                </c:pt>
                <c:pt idx="55">
                  <c:v>34</c:v>
                </c:pt>
                <c:pt idx="56">
                  <c:v>45</c:v>
                </c:pt>
                <c:pt idx="57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E32-7C43-9FFF-15EEE47441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</c:strCache>
            </c:strRef>
          </c:tx>
          <c:spPr>
            <a:ln w="20300">
              <a:solidFill>
                <a:srgbClr val="000000"/>
              </a:solidFill>
              <a:prstDash val="solid"/>
            </a:ln>
          </c:spPr>
          <c:marker>
            <c:symbol val="none"/>
          </c:marker>
          <c:cat>
            <c:numRef>
              <c:f>Sheet1!$A$2:$A$58</c:f>
              <c:numCache>
                <c:formatCode>General</c:formatCode>
                <c:ptCount val="57"/>
                <c:pt idx="0">
                  <c:v>2004</c:v>
                </c:pt>
                <c:pt idx="4">
                  <c:v>2005</c:v>
                </c:pt>
                <c:pt idx="8">
                  <c:v>2006</c:v>
                </c:pt>
                <c:pt idx="12">
                  <c:v>2007</c:v>
                </c:pt>
                <c:pt idx="16">
                  <c:v>2008</c:v>
                </c:pt>
                <c:pt idx="20">
                  <c:v>2009</c:v>
                </c:pt>
                <c:pt idx="24">
                  <c:v>2010</c:v>
                </c:pt>
                <c:pt idx="28">
                  <c:v>2011</c:v>
                </c:pt>
                <c:pt idx="32">
                  <c:v>2012</c:v>
                </c:pt>
                <c:pt idx="36">
                  <c:v>2013</c:v>
                </c:pt>
                <c:pt idx="40">
                  <c:v>2014</c:v>
                </c:pt>
                <c:pt idx="44">
                  <c:v>2015</c:v>
                </c:pt>
                <c:pt idx="48">
                  <c:v>2016</c:v>
                </c:pt>
                <c:pt idx="52">
                  <c:v>2017</c:v>
                </c:pt>
                <c:pt idx="56">
                  <c:v>2018</c:v>
                </c:pt>
              </c:numCache>
            </c:numRef>
          </c:cat>
          <c:val>
            <c:numRef>
              <c:f>Sheet1!$D$2:$D$59</c:f>
              <c:numCache>
                <c:formatCode>General</c:formatCode>
                <c:ptCount val="58"/>
                <c:pt idx="0">
                  <c:v>50</c:v>
                </c:pt>
                <c:pt idx="1">
                  <c:v>50</c:v>
                </c:pt>
                <c:pt idx="2">
                  <c:v>50</c:v>
                </c:pt>
                <c:pt idx="3">
                  <c:v>50</c:v>
                </c:pt>
                <c:pt idx="4">
                  <c:v>50</c:v>
                </c:pt>
                <c:pt idx="5">
                  <c:v>50</c:v>
                </c:pt>
                <c:pt idx="6">
                  <c:v>50</c:v>
                </c:pt>
                <c:pt idx="7">
                  <c:v>50</c:v>
                </c:pt>
                <c:pt idx="8">
                  <c:v>50</c:v>
                </c:pt>
                <c:pt idx="9">
                  <c:v>50</c:v>
                </c:pt>
                <c:pt idx="10">
                  <c:v>50</c:v>
                </c:pt>
                <c:pt idx="11">
                  <c:v>50</c:v>
                </c:pt>
                <c:pt idx="12">
                  <c:v>50</c:v>
                </c:pt>
                <c:pt idx="13">
                  <c:v>50</c:v>
                </c:pt>
                <c:pt idx="14">
                  <c:v>50</c:v>
                </c:pt>
                <c:pt idx="15">
                  <c:v>50</c:v>
                </c:pt>
                <c:pt idx="16">
                  <c:v>50</c:v>
                </c:pt>
                <c:pt idx="17">
                  <c:v>50</c:v>
                </c:pt>
                <c:pt idx="18">
                  <c:v>50</c:v>
                </c:pt>
                <c:pt idx="19">
                  <c:v>50</c:v>
                </c:pt>
                <c:pt idx="20">
                  <c:v>50</c:v>
                </c:pt>
                <c:pt idx="21">
                  <c:v>50</c:v>
                </c:pt>
                <c:pt idx="22">
                  <c:v>50</c:v>
                </c:pt>
                <c:pt idx="23">
                  <c:v>50</c:v>
                </c:pt>
                <c:pt idx="24">
                  <c:v>50</c:v>
                </c:pt>
                <c:pt idx="25">
                  <c:v>50</c:v>
                </c:pt>
                <c:pt idx="26">
                  <c:v>50</c:v>
                </c:pt>
                <c:pt idx="27">
                  <c:v>50</c:v>
                </c:pt>
                <c:pt idx="28">
                  <c:v>50</c:v>
                </c:pt>
                <c:pt idx="29">
                  <c:v>50</c:v>
                </c:pt>
                <c:pt idx="30">
                  <c:v>50</c:v>
                </c:pt>
                <c:pt idx="31">
                  <c:v>50</c:v>
                </c:pt>
                <c:pt idx="32">
                  <c:v>50</c:v>
                </c:pt>
                <c:pt idx="33">
                  <c:v>50</c:v>
                </c:pt>
                <c:pt idx="34">
                  <c:v>50</c:v>
                </c:pt>
                <c:pt idx="35">
                  <c:v>50</c:v>
                </c:pt>
                <c:pt idx="36">
                  <c:v>50</c:v>
                </c:pt>
                <c:pt idx="37">
                  <c:v>50</c:v>
                </c:pt>
                <c:pt idx="38">
                  <c:v>50</c:v>
                </c:pt>
                <c:pt idx="39">
                  <c:v>50</c:v>
                </c:pt>
                <c:pt idx="40">
                  <c:v>50</c:v>
                </c:pt>
                <c:pt idx="41">
                  <c:v>50</c:v>
                </c:pt>
                <c:pt idx="42">
                  <c:v>50</c:v>
                </c:pt>
                <c:pt idx="43">
                  <c:v>50</c:v>
                </c:pt>
                <c:pt idx="44">
                  <c:v>50</c:v>
                </c:pt>
                <c:pt idx="45">
                  <c:v>50</c:v>
                </c:pt>
                <c:pt idx="46">
                  <c:v>50</c:v>
                </c:pt>
                <c:pt idx="47">
                  <c:v>50</c:v>
                </c:pt>
                <c:pt idx="48">
                  <c:v>50</c:v>
                </c:pt>
                <c:pt idx="49">
                  <c:v>50</c:v>
                </c:pt>
                <c:pt idx="50">
                  <c:v>50</c:v>
                </c:pt>
                <c:pt idx="51">
                  <c:v>50</c:v>
                </c:pt>
                <c:pt idx="52">
                  <c:v>50</c:v>
                </c:pt>
                <c:pt idx="53">
                  <c:v>50</c:v>
                </c:pt>
                <c:pt idx="54">
                  <c:v>50</c:v>
                </c:pt>
                <c:pt idx="55">
                  <c:v>50</c:v>
                </c:pt>
                <c:pt idx="56">
                  <c:v>50</c:v>
                </c:pt>
                <c:pt idx="57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E32-7C43-9FFF-15EEE47441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ln w="10150">
              <a:solidFill>
                <a:srgbClr val="00FFFF"/>
              </a:solidFill>
              <a:prstDash val="solid"/>
            </a:ln>
          </c:spPr>
          <c:marker>
            <c:symbol val="x"/>
            <c:size val="3"/>
            <c:spPr>
              <a:noFill/>
              <a:ln>
                <a:solidFill>
                  <a:srgbClr val="00FFFF"/>
                </a:solidFill>
                <a:prstDash val="solid"/>
              </a:ln>
            </c:spPr>
          </c:marker>
          <c:cat>
            <c:numRef>
              <c:f>Sheet1!$A$2:$A$58</c:f>
              <c:numCache>
                <c:formatCode>General</c:formatCode>
                <c:ptCount val="57"/>
                <c:pt idx="0">
                  <c:v>2004</c:v>
                </c:pt>
                <c:pt idx="4">
                  <c:v>2005</c:v>
                </c:pt>
                <c:pt idx="8">
                  <c:v>2006</c:v>
                </c:pt>
                <c:pt idx="12">
                  <c:v>2007</c:v>
                </c:pt>
                <c:pt idx="16">
                  <c:v>2008</c:v>
                </c:pt>
                <c:pt idx="20">
                  <c:v>2009</c:v>
                </c:pt>
                <c:pt idx="24">
                  <c:v>2010</c:v>
                </c:pt>
                <c:pt idx="28">
                  <c:v>2011</c:v>
                </c:pt>
                <c:pt idx="32">
                  <c:v>2012</c:v>
                </c:pt>
                <c:pt idx="36">
                  <c:v>2013</c:v>
                </c:pt>
                <c:pt idx="40">
                  <c:v>2014</c:v>
                </c:pt>
                <c:pt idx="44">
                  <c:v>2015</c:v>
                </c:pt>
                <c:pt idx="48">
                  <c:v>2016</c:v>
                </c:pt>
                <c:pt idx="52">
                  <c:v>2017</c:v>
                </c:pt>
                <c:pt idx="56">
                  <c:v>2018</c:v>
                </c:pt>
              </c:numCache>
            </c:numRef>
          </c:cat>
          <c:val>
            <c:numRef>
              <c:f>Sheet1!$E$2:$E$58</c:f>
              <c:numCache>
                <c:formatCode>General</c:formatCode>
                <c:ptCount val="5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E32-7C43-9FFF-15EEE4744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994624"/>
        <c:axId val="51996928"/>
      </c:lineChart>
      <c:catAx>
        <c:axId val="51994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37">
            <a:solidFill>
              <a:schemeClr val="tx1"/>
            </a:solidFill>
            <a:prstDash val="solid"/>
          </a:ln>
        </c:spPr>
        <c:txPr>
          <a:bodyPr rot="540000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1996928"/>
        <c:crossesAt val="15"/>
        <c:auto val="1"/>
        <c:lblAlgn val="ctr"/>
        <c:lblOffset val="100"/>
        <c:tickLblSkip val="1"/>
        <c:tickMarkSkip val="1"/>
        <c:noMultiLvlLbl val="0"/>
      </c:catAx>
      <c:valAx>
        <c:axId val="51996928"/>
        <c:scaling>
          <c:orientation val="minMax"/>
          <c:max val="100"/>
          <c:min val="15"/>
        </c:scaling>
        <c:delete val="0"/>
        <c:axPos val="l"/>
        <c:majorGridlines>
          <c:spPr>
            <a:ln w="2537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253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1994624"/>
        <c:crosses val="autoZero"/>
        <c:crossBetween val="between"/>
        <c:majorUnit val="10"/>
        <c:minorUnit val="0.2"/>
      </c:valAx>
      <c:spPr>
        <a:noFill/>
        <a:ln w="10150">
          <a:noFill/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3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27231121281464"/>
          <c:y val="3.3079344127121733E-2"/>
          <c:w val="0.82951945080091538"/>
          <c:h val="0.86346026382146424"/>
        </c:manualLayout>
      </c:layout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00A8B5"/>
            </a:solidFill>
            <a:ln w="10311">
              <a:solidFill>
                <a:schemeClr val="tx1"/>
              </a:solidFill>
              <a:prstDash val="solid"/>
            </a:ln>
          </c:spPr>
          <c:cat>
            <c:strRef>
              <c:f>Sheet1!$A$2:$A$233</c:f>
              <c:strCache>
                <c:ptCount val="229"/>
                <c:pt idx="0">
                  <c:v>60</c:v>
                </c:pt>
                <c:pt idx="4">
                  <c:v>61</c:v>
                </c:pt>
                <c:pt idx="8">
                  <c:v>62</c:v>
                </c:pt>
                <c:pt idx="12">
                  <c:v>63</c:v>
                </c:pt>
                <c:pt idx="16">
                  <c:v>64</c:v>
                </c:pt>
                <c:pt idx="20">
                  <c:v>65</c:v>
                </c:pt>
                <c:pt idx="24">
                  <c:v>66</c:v>
                </c:pt>
                <c:pt idx="28">
                  <c:v>67</c:v>
                </c:pt>
                <c:pt idx="32">
                  <c:v>68</c:v>
                </c:pt>
                <c:pt idx="36">
                  <c:v>69</c:v>
                </c:pt>
                <c:pt idx="40">
                  <c:v>70</c:v>
                </c:pt>
                <c:pt idx="44">
                  <c:v>71</c:v>
                </c:pt>
                <c:pt idx="48">
                  <c:v>72</c:v>
                </c:pt>
                <c:pt idx="52">
                  <c:v>73</c:v>
                </c:pt>
                <c:pt idx="56">
                  <c:v>74</c:v>
                </c:pt>
                <c:pt idx="60">
                  <c:v>75</c:v>
                </c:pt>
                <c:pt idx="64">
                  <c:v>76</c:v>
                </c:pt>
                <c:pt idx="68">
                  <c:v>77</c:v>
                </c:pt>
                <c:pt idx="72">
                  <c:v>78</c:v>
                </c:pt>
                <c:pt idx="76">
                  <c:v>79</c:v>
                </c:pt>
                <c:pt idx="80">
                  <c:v>80</c:v>
                </c:pt>
                <c:pt idx="84">
                  <c:v>81</c:v>
                </c:pt>
                <c:pt idx="88">
                  <c:v>82</c:v>
                </c:pt>
                <c:pt idx="92">
                  <c:v>83</c:v>
                </c:pt>
                <c:pt idx="96">
                  <c:v>84</c:v>
                </c:pt>
                <c:pt idx="100">
                  <c:v>85</c:v>
                </c:pt>
                <c:pt idx="104">
                  <c:v>86</c:v>
                </c:pt>
                <c:pt idx="108">
                  <c:v>87</c:v>
                </c:pt>
                <c:pt idx="112">
                  <c:v>88</c:v>
                </c:pt>
                <c:pt idx="116">
                  <c:v>89</c:v>
                </c:pt>
                <c:pt idx="120">
                  <c:v>90</c:v>
                </c:pt>
                <c:pt idx="124">
                  <c:v>91</c:v>
                </c:pt>
                <c:pt idx="128">
                  <c:v>92</c:v>
                </c:pt>
                <c:pt idx="132">
                  <c:v>93</c:v>
                </c:pt>
                <c:pt idx="136">
                  <c:v>94</c:v>
                </c:pt>
                <c:pt idx="140">
                  <c:v>95</c:v>
                </c:pt>
                <c:pt idx="144">
                  <c:v>96</c:v>
                </c:pt>
                <c:pt idx="148">
                  <c:v>97</c:v>
                </c:pt>
                <c:pt idx="152">
                  <c:v>98</c:v>
                </c:pt>
                <c:pt idx="156">
                  <c:v>99</c:v>
                </c:pt>
                <c:pt idx="160">
                  <c:v>00</c:v>
                </c:pt>
                <c:pt idx="164">
                  <c:v>01</c:v>
                </c:pt>
                <c:pt idx="168">
                  <c:v>02</c:v>
                </c:pt>
                <c:pt idx="172">
                  <c:v>03</c:v>
                </c:pt>
                <c:pt idx="176">
                  <c:v>04</c:v>
                </c:pt>
                <c:pt idx="180">
                  <c:v>05</c:v>
                </c:pt>
                <c:pt idx="184">
                  <c:v>06</c:v>
                </c:pt>
                <c:pt idx="188">
                  <c:v>07</c:v>
                </c:pt>
                <c:pt idx="192">
                  <c:v>08</c:v>
                </c:pt>
                <c:pt idx="196">
                  <c:v>09</c:v>
                </c:pt>
                <c:pt idx="200">
                  <c:v>10</c:v>
                </c:pt>
                <c:pt idx="204">
                  <c:v>11</c:v>
                </c:pt>
                <c:pt idx="208">
                  <c:v>12</c:v>
                </c:pt>
                <c:pt idx="212">
                  <c:v>13</c:v>
                </c:pt>
                <c:pt idx="216">
                  <c:v>14</c:v>
                </c:pt>
                <c:pt idx="220">
                  <c:v>15</c:v>
                </c:pt>
                <c:pt idx="224">
                  <c:v>16</c:v>
                </c:pt>
                <c:pt idx="228">
                  <c:v>17</c:v>
                </c:pt>
              </c:strCache>
            </c:strRef>
          </c:cat>
          <c:val>
            <c:numRef>
              <c:f>Sheet1!$B$2:$B$233</c:f>
              <c:numCache>
                <c:formatCode>General</c:formatCode>
                <c:ptCount val="232"/>
                <c:pt idx="0">
                  <c:v>2006.396</c:v>
                </c:pt>
                <c:pt idx="1">
                  <c:v>2023.55</c:v>
                </c:pt>
                <c:pt idx="2">
                  <c:v>2018.4059999999999</c:v>
                </c:pt>
                <c:pt idx="3">
                  <c:v>2071.3960000000002</c:v>
                </c:pt>
                <c:pt idx="4">
                  <c:v>2121.5819999999999</c:v>
                </c:pt>
                <c:pt idx="5">
                  <c:v>2143.6849999999999</c:v>
                </c:pt>
                <c:pt idx="6">
                  <c:v>2179.4630000000002</c:v>
                </c:pt>
                <c:pt idx="7">
                  <c:v>2234.2910000000002</c:v>
                </c:pt>
                <c:pt idx="8">
                  <c:v>2246.328</c:v>
                </c:pt>
                <c:pt idx="9">
                  <c:v>2150.4589999999998</c:v>
                </c:pt>
                <c:pt idx="10">
                  <c:v>2188.8429999999998</c:v>
                </c:pt>
                <c:pt idx="11">
                  <c:v>2292.7860000000001</c:v>
                </c:pt>
                <c:pt idx="12">
                  <c:v>2338.5590000000002</c:v>
                </c:pt>
                <c:pt idx="13">
                  <c:v>2370.6970000000001</c:v>
                </c:pt>
                <c:pt idx="14">
                  <c:v>2412.1480000000001</c:v>
                </c:pt>
                <c:pt idx="15">
                  <c:v>2406.5369999999998</c:v>
                </c:pt>
                <c:pt idx="16">
                  <c:v>2453.1819999999998</c:v>
                </c:pt>
                <c:pt idx="17">
                  <c:v>2497.23</c:v>
                </c:pt>
                <c:pt idx="18">
                  <c:v>2543.232</c:v>
                </c:pt>
                <c:pt idx="19">
                  <c:v>2586.529</c:v>
                </c:pt>
                <c:pt idx="20">
                  <c:v>2630.078</c:v>
                </c:pt>
                <c:pt idx="21">
                  <c:v>2626.2020000000002</c:v>
                </c:pt>
                <c:pt idx="22">
                  <c:v>2704.0439999999999</c:v>
                </c:pt>
                <c:pt idx="23">
                  <c:v>2783.6120000000001</c:v>
                </c:pt>
                <c:pt idx="24">
                  <c:v>2789.8690000000001</c:v>
                </c:pt>
                <c:pt idx="25">
                  <c:v>2821.1529999999998</c:v>
                </c:pt>
                <c:pt idx="26">
                  <c:v>2791.239</c:v>
                </c:pt>
                <c:pt idx="27">
                  <c:v>2881.0309999999999</c:v>
                </c:pt>
                <c:pt idx="28">
                  <c:v>2987.2950000000001</c:v>
                </c:pt>
                <c:pt idx="29">
                  <c:v>3026.502</c:v>
                </c:pt>
                <c:pt idx="30">
                  <c:v>3112.7629999999999</c:v>
                </c:pt>
                <c:pt idx="31">
                  <c:v>3178.5050000000001</c:v>
                </c:pt>
                <c:pt idx="32">
                  <c:v>3198.2910000000002</c:v>
                </c:pt>
                <c:pt idx="33">
                  <c:v>3337.3180000000002</c:v>
                </c:pt>
                <c:pt idx="34">
                  <c:v>3399.1460000000002</c:v>
                </c:pt>
                <c:pt idx="35">
                  <c:v>3567.6849999999999</c:v>
                </c:pt>
                <c:pt idx="36">
                  <c:v>3584.1109999999999</c:v>
                </c:pt>
                <c:pt idx="37">
                  <c:v>3590.0479999999998</c:v>
                </c:pt>
                <c:pt idx="38">
                  <c:v>3610.3069999999998</c:v>
                </c:pt>
                <c:pt idx="39">
                  <c:v>3627.8159999999998</c:v>
                </c:pt>
                <c:pt idx="40">
                  <c:v>3652.3429999999998</c:v>
                </c:pt>
                <c:pt idx="41">
                  <c:v>3581.415</c:v>
                </c:pt>
                <c:pt idx="42">
                  <c:v>3710.799</c:v>
                </c:pt>
                <c:pt idx="43">
                  <c:v>3836.067</c:v>
                </c:pt>
                <c:pt idx="44">
                  <c:v>3998.5419999999999</c:v>
                </c:pt>
                <c:pt idx="45">
                  <c:v>4068.893</c:v>
                </c:pt>
                <c:pt idx="46">
                  <c:v>4125.4629999999997</c:v>
                </c:pt>
                <c:pt idx="47">
                  <c:v>4244.6779999999999</c:v>
                </c:pt>
                <c:pt idx="48">
                  <c:v>4400.9629999999997</c:v>
                </c:pt>
                <c:pt idx="49">
                  <c:v>4461.6589999999997</c:v>
                </c:pt>
                <c:pt idx="50">
                  <c:v>4583.6570000000002</c:v>
                </c:pt>
                <c:pt idx="51">
                  <c:v>4827.0550000000003</c:v>
                </c:pt>
                <c:pt idx="52">
                  <c:v>4850.8919999999998</c:v>
                </c:pt>
                <c:pt idx="53">
                  <c:v>4888.9880000000003</c:v>
                </c:pt>
                <c:pt idx="54">
                  <c:v>5073.0249999999996</c:v>
                </c:pt>
                <c:pt idx="55">
                  <c:v>5033.4189999999999</c:v>
                </c:pt>
                <c:pt idx="56">
                  <c:v>5064.2470000000003</c:v>
                </c:pt>
                <c:pt idx="57">
                  <c:v>5045.6940000000004</c:v>
                </c:pt>
                <c:pt idx="58">
                  <c:v>4993.0190000000002</c:v>
                </c:pt>
                <c:pt idx="59">
                  <c:v>5138.2610000000004</c:v>
                </c:pt>
                <c:pt idx="60">
                  <c:v>5396.125</c:v>
                </c:pt>
                <c:pt idx="61">
                  <c:v>5631.86</c:v>
                </c:pt>
                <c:pt idx="62">
                  <c:v>5613.4049999999997</c:v>
                </c:pt>
                <c:pt idx="63">
                  <c:v>5778.9989999999998</c:v>
                </c:pt>
                <c:pt idx="64">
                  <c:v>5984.0950000000003</c:v>
                </c:pt>
                <c:pt idx="65">
                  <c:v>6159.2209999999995</c:v>
                </c:pt>
                <c:pt idx="66">
                  <c:v>6272.0720000000001</c:v>
                </c:pt>
                <c:pt idx="67">
                  <c:v>6437.125</c:v>
                </c:pt>
                <c:pt idx="68">
                  <c:v>6540.4219999999996</c:v>
                </c:pt>
                <c:pt idx="69">
                  <c:v>6721.7209999999995</c:v>
                </c:pt>
                <c:pt idx="70">
                  <c:v>6859.0450000000001</c:v>
                </c:pt>
                <c:pt idx="71">
                  <c:v>7015.732</c:v>
                </c:pt>
                <c:pt idx="72">
                  <c:v>7183.5429999999997</c:v>
                </c:pt>
                <c:pt idx="73">
                  <c:v>7433.5879999999997</c:v>
                </c:pt>
                <c:pt idx="74">
                  <c:v>7680.9269999999997</c:v>
                </c:pt>
                <c:pt idx="75">
                  <c:v>7854.4750000000004</c:v>
                </c:pt>
                <c:pt idx="76">
                  <c:v>8164.8530000000001</c:v>
                </c:pt>
                <c:pt idx="77">
                  <c:v>8434.4629999999997</c:v>
                </c:pt>
                <c:pt idx="78">
                  <c:v>8718.116</c:v>
                </c:pt>
                <c:pt idx="79">
                  <c:v>8994.9110000000001</c:v>
                </c:pt>
                <c:pt idx="80">
                  <c:v>9181.0889999999999</c:v>
                </c:pt>
                <c:pt idx="81">
                  <c:v>9533.4050000000007</c:v>
                </c:pt>
                <c:pt idx="82">
                  <c:v>9938.3549999999996</c:v>
                </c:pt>
                <c:pt idx="83">
                  <c:v>10276.805</c:v>
                </c:pt>
                <c:pt idx="84">
                  <c:v>10469.036</c:v>
                </c:pt>
                <c:pt idx="85">
                  <c:v>10741.781000000001</c:v>
                </c:pt>
                <c:pt idx="86">
                  <c:v>10824.031999999999</c:v>
                </c:pt>
                <c:pt idx="87">
                  <c:v>11133.849</c:v>
                </c:pt>
                <c:pt idx="88">
                  <c:v>11250.652</c:v>
                </c:pt>
                <c:pt idx="89">
                  <c:v>11373.32</c:v>
                </c:pt>
                <c:pt idx="90">
                  <c:v>11600.128000000001</c:v>
                </c:pt>
                <c:pt idx="91">
                  <c:v>11933.023999999999</c:v>
                </c:pt>
                <c:pt idx="92">
                  <c:v>12277.039000000001</c:v>
                </c:pt>
                <c:pt idx="93">
                  <c:v>12583.02</c:v>
                </c:pt>
                <c:pt idx="94">
                  <c:v>12729.296</c:v>
                </c:pt>
                <c:pt idx="95">
                  <c:v>12813.357</c:v>
                </c:pt>
                <c:pt idx="96">
                  <c:v>13042.153</c:v>
                </c:pt>
                <c:pt idx="97">
                  <c:v>13251.653</c:v>
                </c:pt>
                <c:pt idx="98">
                  <c:v>13580.099</c:v>
                </c:pt>
                <c:pt idx="99">
                  <c:v>13839.726000000001</c:v>
                </c:pt>
                <c:pt idx="100">
                  <c:v>14236.717000000001</c:v>
                </c:pt>
                <c:pt idx="101">
                  <c:v>14555.945</c:v>
                </c:pt>
                <c:pt idx="102">
                  <c:v>14728.805</c:v>
                </c:pt>
                <c:pt idx="103">
                  <c:v>15216.102000000001</c:v>
                </c:pt>
                <c:pt idx="104">
                  <c:v>15723.415000000001</c:v>
                </c:pt>
                <c:pt idx="105">
                  <c:v>16088.275</c:v>
                </c:pt>
                <c:pt idx="106">
                  <c:v>16227.761</c:v>
                </c:pt>
                <c:pt idx="107">
                  <c:v>16779.134999999998</c:v>
                </c:pt>
                <c:pt idx="108">
                  <c:v>17439.401999999998</c:v>
                </c:pt>
                <c:pt idx="109">
                  <c:v>17726.942999999999</c:v>
                </c:pt>
                <c:pt idx="110">
                  <c:v>18142.944</c:v>
                </c:pt>
                <c:pt idx="111">
                  <c:v>17991.758999999998</c:v>
                </c:pt>
                <c:pt idx="112">
                  <c:v>18466.684000000001</c:v>
                </c:pt>
                <c:pt idx="113">
                  <c:v>18868.493999999999</c:v>
                </c:pt>
                <c:pt idx="114">
                  <c:v>19160.133000000002</c:v>
                </c:pt>
                <c:pt idx="115">
                  <c:v>19644.345000000001</c:v>
                </c:pt>
                <c:pt idx="116">
                  <c:v>20084.732</c:v>
                </c:pt>
                <c:pt idx="117">
                  <c:v>20491.204000000002</c:v>
                </c:pt>
                <c:pt idx="118">
                  <c:v>21042.375</c:v>
                </c:pt>
                <c:pt idx="119">
                  <c:v>21407.357</c:v>
                </c:pt>
                <c:pt idx="120">
                  <c:v>21521.401000000002</c:v>
                </c:pt>
                <c:pt idx="121">
                  <c:v>21751.171999999999</c:v>
                </c:pt>
                <c:pt idx="122">
                  <c:v>21512.473999999998</c:v>
                </c:pt>
                <c:pt idx="123">
                  <c:v>21961.819</c:v>
                </c:pt>
                <c:pt idx="124">
                  <c:v>22587.866999999998</c:v>
                </c:pt>
                <c:pt idx="125">
                  <c:v>22607.670999999998</c:v>
                </c:pt>
                <c:pt idx="126">
                  <c:v>22855.308000000001</c:v>
                </c:pt>
                <c:pt idx="127">
                  <c:v>23434.395</c:v>
                </c:pt>
                <c:pt idx="128">
                  <c:v>23504.03</c:v>
                </c:pt>
                <c:pt idx="129">
                  <c:v>23562.036</c:v>
                </c:pt>
                <c:pt idx="130">
                  <c:v>23867.407999999999</c:v>
                </c:pt>
                <c:pt idx="131">
                  <c:v>24465.38</c:v>
                </c:pt>
                <c:pt idx="132">
                  <c:v>24803.151000000002</c:v>
                </c:pt>
                <c:pt idx="133">
                  <c:v>25067.449000000001</c:v>
                </c:pt>
                <c:pt idx="134">
                  <c:v>25416.417000000001</c:v>
                </c:pt>
                <c:pt idx="135">
                  <c:v>25850.329000000002</c:v>
                </c:pt>
                <c:pt idx="136">
                  <c:v>26001.026000000002</c:v>
                </c:pt>
                <c:pt idx="137">
                  <c:v>26181.092000000001</c:v>
                </c:pt>
                <c:pt idx="138">
                  <c:v>26528.531999999999</c:v>
                </c:pt>
                <c:pt idx="139">
                  <c:v>26780.129000000001</c:v>
                </c:pt>
                <c:pt idx="140">
                  <c:v>27350.735000000001</c:v>
                </c:pt>
                <c:pt idx="141">
                  <c:v>27909.379000000001</c:v>
                </c:pt>
                <c:pt idx="142">
                  <c:v>28564.608</c:v>
                </c:pt>
                <c:pt idx="143">
                  <c:v>29223.518</c:v>
                </c:pt>
                <c:pt idx="144">
                  <c:v>29866.63</c:v>
                </c:pt>
                <c:pt idx="145">
                  <c:v>30312.465</c:v>
                </c:pt>
                <c:pt idx="146">
                  <c:v>30605.862000000001</c:v>
                </c:pt>
                <c:pt idx="147">
                  <c:v>30958.523000000001</c:v>
                </c:pt>
                <c:pt idx="148">
                  <c:v>31364.982</c:v>
                </c:pt>
                <c:pt idx="149">
                  <c:v>32766.617999999999</c:v>
                </c:pt>
                <c:pt idx="150">
                  <c:v>33880.404999999999</c:v>
                </c:pt>
                <c:pt idx="151">
                  <c:v>34356.17</c:v>
                </c:pt>
                <c:pt idx="152">
                  <c:v>36165.790999999997</c:v>
                </c:pt>
                <c:pt idx="153">
                  <c:v>36712.857000000004</c:v>
                </c:pt>
                <c:pt idx="154">
                  <c:v>35778.442999999999</c:v>
                </c:pt>
                <c:pt idx="155">
                  <c:v>38160.817000000003</c:v>
                </c:pt>
                <c:pt idx="156">
                  <c:v>38793.370000000003</c:v>
                </c:pt>
                <c:pt idx="157">
                  <c:v>40032.709000000003</c:v>
                </c:pt>
                <c:pt idx="158">
                  <c:v>39836.728000000003</c:v>
                </c:pt>
                <c:pt idx="159">
                  <c:v>42959.536</c:v>
                </c:pt>
                <c:pt idx="160">
                  <c:v>44260.595999999998</c:v>
                </c:pt>
                <c:pt idx="161">
                  <c:v>43830.09</c:v>
                </c:pt>
                <c:pt idx="162">
                  <c:v>44465.383000000002</c:v>
                </c:pt>
                <c:pt idx="163">
                  <c:v>43569.923999999999</c:v>
                </c:pt>
                <c:pt idx="164">
                  <c:v>42676.182000000001</c:v>
                </c:pt>
                <c:pt idx="165">
                  <c:v>43915.654999999999</c:v>
                </c:pt>
                <c:pt idx="166">
                  <c:v>42464.131000000001</c:v>
                </c:pt>
                <c:pt idx="167">
                  <c:v>44040.739000000001</c:v>
                </c:pt>
                <c:pt idx="168">
                  <c:v>44686.572999999997</c:v>
                </c:pt>
                <c:pt idx="169">
                  <c:v>43680.713000000003</c:v>
                </c:pt>
                <c:pt idx="170">
                  <c:v>42245.639000000003</c:v>
                </c:pt>
                <c:pt idx="171">
                  <c:v>43434.286999999997</c:v>
                </c:pt>
                <c:pt idx="172">
                  <c:v>43639.008999999998</c:v>
                </c:pt>
                <c:pt idx="173">
                  <c:v>45504.550999999999</c:v>
                </c:pt>
                <c:pt idx="174">
                  <c:v>46511.243999999999</c:v>
                </c:pt>
                <c:pt idx="175">
                  <c:v>48835.993999999999</c:v>
                </c:pt>
                <c:pt idx="176">
                  <c:v>51108.063000000002</c:v>
                </c:pt>
                <c:pt idx="177">
                  <c:v>52261.245999999999</c:v>
                </c:pt>
                <c:pt idx="178">
                  <c:v>53198.254000000001</c:v>
                </c:pt>
                <c:pt idx="179">
                  <c:v>55796.442999999999</c:v>
                </c:pt>
                <c:pt idx="180">
                  <c:v>56899.12</c:v>
                </c:pt>
                <c:pt idx="181">
                  <c:v>58433.222999999998</c:v>
                </c:pt>
                <c:pt idx="182">
                  <c:v>60169.508999999998</c:v>
                </c:pt>
                <c:pt idx="183">
                  <c:v>61930.341999999997</c:v>
                </c:pt>
                <c:pt idx="184">
                  <c:v>64463.993999999999</c:v>
                </c:pt>
                <c:pt idx="185">
                  <c:v>64327.275000000001</c:v>
                </c:pt>
                <c:pt idx="186">
                  <c:v>64802.499000000003</c:v>
                </c:pt>
                <c:pt idx="187">
                  <c:v>66421.695000000007</c:v>
                </c:pt>
                <c:pt idx="188">
                  <c:v>67342.816999999995</c:v>
                </c:pt>
                <c:pt idx="189">
                  <c:v>67748.706000000006</c:v>
                </c:pt>
                <c:pt idx="190">
                  <c:v>67633.782999999996</c:v>
                </c:pt>
                <c:pt idx="191">
                  <c:v>66450.752999999997</c:v>
                </c:pt>
                <c:pt idx="192">
                  <c:v>63974.091</c:v>
                </c:pt>
                <c:pt idx="193">
                  <c:v>62555.332000000002</c:v>
                </c:pt>
                <c:pt idx="194">
                  <c:v>60485.718999999997</c:v>
                </c:pt>
                <c:pt idx="195">
                  <c:v>56292.434999999998</c:v>
                </c:pt>
                <c:pt idx="196">
                  <c:v>54927.947</c:v>
                </c:pt>
                <c:pt idx="197">
                  <c:v>55852.595999999998</c:v>
                </c:pt>
                <c:pt idx="198">
                  <c:v>57276.576999999997</c:v>
                </c:pt>
                <c:pt idx="199">
                  <c:v>58088.303999999996</c:v>
                </c:pt>
                <c:pt idx="200">
                  <c:v>59017.324999999997</c:v>
                </c:pt>
                <c:pt idx="201">
                  <c:v>57982.881999999998</c:v>
                </c:pt>
                <c:pt idx="202">
                  <c:v>59524.442999999999</c:v>
                </c:pt>
                <c:pt idx="203">
                  <c:v>61959.851999999999</c:v>
                </c:pt>
                <c:pt idx="204">
                  <c:v>63294.722000000002</c:v>
                </c:pt>
                <c:pt idx="205">
                  <c:v>63644.2</c:v>
                </c:pt>
                <c:pt idx="206">
                  <c:v>61409.455999999998</c:v>
                </c:pt>
                <c:pt idx="207">
                  <c:v>63012.75</c:v>
                </c:pt>
                <c:pt idx="208">
                  <c:v>65498.394999999997</c:v>
                </c:pt>
                <c:pt idx="209">
                  <c:v>65614.385999999999</c:v>
                </c:pt>
                <c:pt idx="210">
                  <c:v>67586.596000000005</c:v>
                </c:pt>
                <c:pt idx="211">
                  <c:v>68725.687999999995</c:v>
                </c:pt>
                <c:pt idx="212">
                  <c:v>71706.61</c:v>
                </c:pt>
                <c:pt idx="213">
                  <c:v>73263.853000000003</c:v>
                </c:pt>
                <c:pt idx="214">
                  <c:v>75683.502999999997</c:v>
                </c:pt>
                <c:pt idx="215">
                  <c:v>78384.684999999998</c:v>
                </c:pt>
                <c:pt idx="216">
                  <c:v>79648.085999999996</c:v>
                </c:pt>
                <c:pt idx="217">
                  <c:v>81080.733999999997</c:v>
                </c:pt>
                <c:pt idx="218">
                  <c:v>81451.274000000005</c:v>
                </c:pt>
                <c:pt idx="219">
                  <c:v>83312.441000000006</c:v>
                </c:pt>
                <c:pt idx="220">
                  <c:v>85064.150999999998</c:v>
                </c:pt>
                <c:pt idx="221">
                  <c:v>85602.252999999997</c:v>
                </c:pt>
                <c:pt idx="222">
                  <c:v>84384.842000000004</c:v>
                </c:pt>
                <c:pt idx="223">
                  <c:v>86298.173999999999</c:v>
                </c:pt>
                <c:pt idx="224">
                  <c:v>86810.542000000001</c:v>
                </c:pt>
                <c:pt idx="225">
                  <c:v>87531.555999999997</c:v>
                </c:pt>
                <c:pt idx="226">
                  <c:v>89750.376999999993</c:v>
                </c:pt>
                <c:pt idx="227">
                  <c:v>91583.290999999997</c:v>
                </c:pt>
                <c:pt idx="228">
                  <c:v>93759.097999999998</c:v>
                </c:pt>
                <c:pt idx="229">
                  <c:v>95024.665999999997</c:v>
                </c:pt>
                <c:pt idx="230">
                  <c:v>96669.967000000004</c:v>
                </c:pt>
                <c:pt idx="231">
                  <c:v>98745.54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CF-4A8C-BCD0-00D1109AAB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6318720"/>
        <c:axId val="386320640"/>
      </c:area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0934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strRef>
              <c:f>Sheet1!$A$2:$A$233</c:f>
              <c:strCache>
                <c:ptCount val="229"/>
                <c:pt idx="0">
                  <c:v>60</c:v>
                </c:pt>
                <c:pt idx="4">
                  <c:v>61</c:v>
                </c:pt>
                <c:pt idx="8">
                  <c:v>62</c:v>
                </c:pt>
                <c:pt idx="12">
                  <c:v>63</c:v>
                </c:pt>
                <c:pt idx="16">
                  <c:v>64</c:v>
                </c:pt>
                <c:pt idx="20">
                  <c:v>65</c:v>
                </c:pt>
                <c:pt idx="24">
                  <c:v>66</c:v>
                </c:pt>
                <c:pt idx="28">
                  <c:v>67</c:v>
                </c:pt>
                <c:pt idx="32">
                  <c:v>68</c:v>
                </c:pt>
                <c:pt idx="36">
                  <c:v>69</c:v>
                </c:pt>
                <c:pt idx="40">
                  <c:v>70</c:v>
                </c:pt>
                <c:pt idx="44">
                  <c:v>71</c:v>
                </c:pt>
                <c:pt idx="48">
                  <c:v>72</c:v>
                </c:pt>
                <c:pt idx="52">
                  <c:v>73</c:v>
                </c:pt>
                <c:pt idx="56">
                  <c:v>74</c:v>
                </c:pt>
                <c:pt idx="60">
                  <c:v>75</c:v>
                </c:pt>
                <c:pt idx="64">
                  <c:v>76</c:v>
                </c:pt>
                <c:pt idx="68">
                  <c:v>77</c:v>
                </c:pt>
                <c:pt idx="72">
                  <c:v>78</c:v>
                </c:pt>
                <c:pt idx="76">
                  <c:v>79</c:v>
                </c:pt>
                <c:pt idx="80">
                  <c:v>80</c:v>
                </c:pt>
                <c:pt idx="84">
                  <c:v>81</c:v>
                </c:pt>
                <c:pt idx="88">
                  <c:v>82</c:v>
                </c:pt>
                <c:pt idx="92">
                  <c:v>83</c:v>
                </c:pt>
                <c:pt idx="96">
                  <c:v>84</c:v>
                </c:pt>
                <c:pt idx="100">
                  <c:v>85</c:v>
                </c:pt>
                <c:pt idx="104">
                  <c:v>86</c:v>
                </c:pt>
                <c:pt idx="108">
                  <c:v>87</c:v>
                </c:pt>
                <c:pt idx="112">
                  <c:v>88</c:v>
                </c:pt>
                <c:pt idx="116">
                  <c:v>89</c:v>
                </c:pt>
                <c:pt idx="120">
                  <c:v>90</c:v>
                </c:pt>
                <c:pt idx="124">
                  <c:v>91</c:v>
                </c:pt>
                <c:pt idx="128">
                  <c:v>92</c:v>
                </c:pt>
                <c:pt idx="132">
                  <c:v>93</c:v>
                </c:pt>
                <c:pt idx="136">
                  <c:v>94</c:v>
                </c:pt>
                <c:pt idx="140">
                  <c:v>95</c:v>
                </c:pt>
                <c:pt idx="144">
                  <c:v>96</c:v>
                </c:pt>
                <c:pt idx="148">
                  <c:v>97</c:v>
                </c:pt>
                <c:pt idx="152">
                  <c:v>98</c:v>
                </c:pt>
                <c:pt idx="156">
                  <c:v>99</c:v>
                </c:pt>
                <c:pt idx="160">
                  <c:v>00</c:v>
                </c:pt>
                <c:pt idx="164">
                  <c:v>01</c:v>
                </c:pt>
                <c:pt idx="168">
                  <c:v>02</c:v>
                </c:pt>
                <c:pt idx="172">
                  <c:v>03</c:v>
                </c:pt>
                <c:pt idx="176">
                  <c:v>04</c:v>
                </c:pt>
                <c:pt idx="180">
                  <c:v>05</c:v>
                </c:pt>
                <c:pt idx="184">
                  <c:v>06</c:v>
                </c:pt>
                <c:pt idx="188">
                  <c:v>07</c:v>
                </c:pt>
                <c:pt idx="192">
                  <c:v>08</c:v>
                </c:pt>
                <c:pt idx="196">
                  <c:v>09</c:v>
                </c:pt>
                <c:pt idx="200">
                  <c:v>10</c:v>
                </c:pt>
                <c:pt idx="204">
                  <c:v>11</c:v>
                </c:pt>
                <c:pt idx="208">
                  <c:v>12</c:v>
                </c:pt>
                <c:pt idx="212">
                  <c:v>13</c:v>
                </c:pt>
                <c:pt idx="216">
                  <c:v>14</c:v>
                </c:pt>
                <c:pt idx="220">
                  <c:v>15</c:v>
                </c:pt>
                <c:pt idx="224">
                  <c:v>16</c:v>
                </c:pt>
                <c:pt idx="228">
                  <c:v>17</c:v>
                </c:pt>
              </c:strCache>
            </c:strRef>
          </c:cat>
          <c:val>
            <c:numRef>
              <c:f>Sheet1!$C$2:$C$233</c:f>
              <c:numCache>
                <c:formatCode>General</c:formatCode>
                <c:ptCount val="2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CF-4A8C-BCD0-00D1109AABA9}"/>
            </c:ext>
          </c:extLst>
        </c:ser>
        <c:ser>
          <c:idx val="5"/>
          <c:order val="2"/>
          <c:tx>
            <c:strRef>
              <c:f>Sheet1!$G$1</c:f>
              <c:strCache>
                <c:ptCount val="1"/>
              </c:strCache>
            </c:strRef>
          </c:tx>
          <c:spPr>
            <a:ln w="10311">
              <a:solidFill>
                <a:srgbClr val="FF00FF"/>
              </a:solidFill>
              <a:prstDash val="solid"/>
            </a:ln>
          </c:spPr>
          <c:marker>
            <c:symbol val="circle"/>
            <c:size val="4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cat>
            <c:strRef>
              <c:f>Sheet1!$A$2:$A$233</c:f>
              <c:strCache>
                <c:ptCount val="229"/>
                <c:pt idx="0">
                  <c:v>60</c:v>
                </c:pt>
                <c:pt idx="4">
                  <c:v>61</c:v>
                </c:pt>
                <c:pt idx="8">
                  <c:v>62</c:v>
                </c:pt>
                <c:pt idx="12">
                  <c:v>63</c:v>
                </c:pt>
                <c:pt idx="16">
                  <c:v>64</c:v>
                </c:pt>
                <c:pt idx="20">
                  <c:v>65</c:v>
                </c:pt>
                <c:pt idx="24">
                  <c:v>66</c:v>
                </c:pt>
                <c:pt idx="28">
                  <c:v>67</c:v>
                </c:pt>
                <c:pt idx="32">
                  <c:v>68</c:v>
                </c:pt>
                <c:pt idx="36">
                  <c:v>69</c:v>
                </c:pt>
                <c:pt idx="40">
                  <c:v>70</c:v>
                </c:pt>
                <c:pt idx="44">
                  <c:v>71</c:v>
                </c:pt>
                <c:pt idx="48">
                  <c:v>72</c:v>
                </c:pt>
                <c:pt idx="52">
                  <c:v>73</c:v>
                </c:pt>
                <c:pt idx="56">
                  <c:v>74</c:v>
                </c:pt>
                <c:pt idx="60">
                  <c:v>75</c:v>
                </c:pt>
                <c:pt idx="64">
                  <c:v>76</c:v>
                </c:pt>
                <c:pt idx="68">
                  <c:v>77</c:v>
                </c:pt>
                <c:pt idx="72">
                  <c:v>78</c:v>
                </c:pt>
                <c:pt idx="76">
                  <c:v>79</c:v>
                </c:pt>
                <c:pt idx="80">
                  <c:v>80</c:v>
                </c:pt>
                <c:pt idx="84">
                  <c:v>81</c:v>
                </c:pt>
                <c:pt idx="88">
                  <c:v>82</c:v>
                </c:pt>
                <c:pt idx="92">
                  <c:v>83</c:v>
                </c:pt>
                <c:pt idx="96">
                  <c:v>84</c:v>
                </c:pt>
                <c:pt idx="100">
                  <c:v>85</c:v>
                </c:pt>
                <c:pt idx="104">
                  <c:v>86</c:v>
                </c:pt>
                <c:pt idx="108">
                  <c:v>87</c:v>
                </c:pt>
                <c:pt idx="112">
                  <c:v>88</c:v>
                </c:pt>
                <c:pt idx="116">
                  <c:v>89</c:v>
                </c:pt>
                <c:pt idx="120">
                  <c:v>90</c:v>
                </c:pt>
                <c:pt idx="124">
                  <c:v>91</c:v>
                </c:pt>
                <c:pt idx="128">
                  <c:v>92</c:v>
                </c:pt>
                <c:pt idx="132">
                  <c:v>93</c:v>
                </c:pt>
                <c:pt idx="136">
                  <c:v>94</c:v>
                </c:pt>
                <c:pt idx="140">
                  <c:v>95</c:v>
                </c:pt>
                <c:pt idx="144">
                  <c:v>96</c:v>
                </c:pt>
                <c:pt idx="148">
                  <c:v>97</c:v>
                </c:pt>
                <c:pt idx="152">
                  <c:v>98</c:v>
                </c:pt>
                <c:pt idx="156">
                  <c:v>99</c:v>
                </c:pt>
                <c:pt idx="160">
                  <c:v>00</c:v>
                </c:pt>
                <c:pt idx="164">
                  <c:v>01</c:v>
                </c:pt>
                <c:pt idx="168">
                  <c:v>02</c:v>
                </c:pt>
                <c:pt idx="172">
                  <c:v>03</c:v>
                </c:pt>
                <c:pt idx="176">
                  <c:v>04</c:v>
                </c:pt>
                <c:pt idx="180">
                  <c:v>05</c:v>
                </c:pt>
                <c:pt idx="184">
                  <c:v>06</c:v>
                </c:pt>
                <c:pt idx="188">
                  <c:v>07</c:v>
                </c:pt>
                <c:pt idx="192">
                  <c:v>08</c:v>
                </c:pt>
                <c:pt idx="196">
                  <c:v>09</c:v>
                </c:pt>
                <c:pt idx="200">
                  <c:v>10</c:v>
                </c:pt>
                <c:pt idx="204">
                  <c:v>11</c:v>
                </c:pt>
                <c:pt idx="208">
                  <c:v>12</c:v>
                </c:pt>
                <c:pt idx="212">
                  <c:v>13</c:v>
                </c:pt>
                <c:pt idx="216">
                  <c:v>14</c:v>
                </c:pt>
                <c:pt idx="220">
                  <c:v>15</c:v>
                </c:pt>
                <c:pt idx="224">
                  <c:v>16</c:v>
                </c:pt>
                <c:pt idx="228">
                  <c:v>17</c:v>
                </c:pt>
              </c:strCache>
            </c:strRef>
          </c:cat>
          <c:val>
            <c:numRef>
              <c:f>Sheet1!$G$2:$G$233</c:f>
              <c:numCache>
                <c:formatCode>General</c:formatCode>
                <c:ptCount val="2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CF-4A8C-BCD0-00D1109AAB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6318720"/>
        <c:axId val="386320640"/>
      </c:lineChart>
      <c:catAx>
        <c:axId val="386318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78">
            <a:solidFill>
              <a:schemeClr val="tx1"/>
            </a:solidFill>
            <a:prstDash val="solid"/>
          </a:ln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386320640"/>
        <c:crossesAt val="0"/>
        <c:auto val="1"/>
        <c:lblAlgn val="ctr"/>
        <c:lblOffset val="100"/>
        <c:tickLblSkip val="1"/>
        <c:tickMarkSkip val="12"/>
        <c:noMultiLvlLbl val="0"/>
      </c:catAx>
      <c:valAx>
        <c:axId val="386320640"/>
        <c:scaling>
          <c:orientation val="minMax"/>
          <c:max val="1000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257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86318720"/>
        <c:crosses val="autoZero"/>
        <c:crossBetween val="midCat"/>
        <c:majorUnit val="5000"/>
        <c:minorUnit val="200"/>
      </c:valAx>
      <c:spPr>
        <a:noFill/>
        <a:ln w="10311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685606958668246E-2"/>
          <c:y val="4.2531860849476098E-2"/>
          <c:w val="0.90824622531939603"/>
          <c:h val="0.82491721275273344"/>
        </c:manualLayout>
      </c:layout>
      <c:lineChart>
        <c:grouping val="standard"/>
        <c:varyColors val="0"/>
        <c:ser>
          <c:idx val="1"/>
          <c:order val="0"/>
          <c:tx>
            <c:strRef>
              <c:f>Sheet1!$C$1</c:f>
              <c:strCache>
                <c:ptCount val="1"/>
              </c:strCache>
            </c:strRef>
          </c:tx>
          <c:spPr>
            <a:ln w="28575">
              <a:solidFill>
                <a:srgbClr val="A20066"/>
              </a:solidFill>
              <a:prstDash val="solid"/>
            </a:ln>
          </c:spPr>
          <c:marker>
            <c:symbol val="none"/>
          </c:marker>
          <c:cat>
            <c:strRef>
              <c:f>Sheet1!$A$2:$A$101</c:f>
              <c:strCache>
                <c:ptCount val="97"/>
                <c:pt idx="0">
                  <c:v>10</c:v>
                </c:pt>
                <c:pt idx="5">
                  <c:v> </c:v>
                </c:pt>
                <c:pt idx="12">
                  <c:v>11</c:v>
                </c:pt>
                <c:pt idx="23">
                  <c:v> </c:v>
                </c:pt>
                <c:pt idx="24">
                  <c:v>12</c:v>
                </c:pt>
                <c:pt idx="36">
                  <c:v>13</c:v>
                </c:pt>
                <c:pt idx="48">
                  <c:v>14</c:v>
                </c:pt>
                <c:pt idx="52">
                  <c:v> </c:v>
                </c:pt>
                <c:pt idx="60">
                  <c:v>15</c:v>
                </c:pt>
                <c:pt idx="72">
                  <c:v>16</c:v>
                </c:pt>
                <c:pt idx="84">
                  <c:v>17</c:v>
                </c:pt>
                <c:pt idx="96">
                  <c:v>18</c:v>
                </c:pt>
              </c:strCache>
            </c:strRef>
          </c:cat>
          <c:val>
            <c:numRef>
              <c:f>Sheet1!$C$2:$C$101</c:f>
              <c:numCache>
                <c:formatCode>General</c:formatCode>
                <c:ptCount val="100"/>
                <c:pt idx="0">
                  <c:v>100</c:v>
                </c:pt>
                <c:pt idx="1">
                  <c:v>99.66</c:v>
                </c:pt>
                <c:pt idx="2">
                  <c:v>99.4</c:v>
                </c:pt>
                <c:pt idx="3">
                  <c:v>99.17</c:v>
                </c:pt>
                <c:pt idx="4">
                  <c:v>98.94</c:v>
                </c:pt>
                <c:pt idx="5">
                  <c:v>98.73</c:v>
                </c:pt>
                <c:pt idx="6">
                  <c:v>98.51</c:v>
                </c:pt>
                <c:pt idx="7">
                  <c:v>98.31</c:v>
                </c:pt>
                <c:pt idx="8">
                  <c:v>98.13</c:v>
                </c:pt>
                <c:pt idx="9">
                  <c:v>98.01</c:v>
                </c:pt>
                <c:pt idx="10">
                  <c:v>97.82</c:v>
                </c:pt>
                <c:pt idx="11">
                  <c:v>97.7</c:v>
                </c:pt>
                <c:pt idx="12">
                  <c:v>97.56</c:v>
                </c:pt>
                <c:pt idx="13">
                  <c:v>97.45</c:v>
                </c:pt>
                <c:pt idx="14">
                  <c:v>97.34</c:v>
                </c:pt>
                <c:pt idx="15">
                  <c:v>97.17</c:v>
                </c:pt>
                <c:pt idx="16">
                  <c:v>97.03</c:v>
                </c:pt>
                <c:pt idx="17">
                  <c:v>96.85</c:v>
                </c:pt>
                <c:pt idx="18">
                  <c:v>96.73</c:v>
                </c:pt>
                <c:pt idx="19">
                  <c:v>96.57</c:v>
                </c:pt>
                <c:pt idx="20">
                  <c:v>96.41</c:v>
                </c:pt>
                <c:pt idx="21">
                  <c:v>96.23</c:v>
                </c:pt>
                <c:pt idx="22">
                  <c:v>96.12</c:v>
                </c:pt>
                <c:pt idx="23">
                  <c:v>96.02</c:v>
                </c:pt>
                <c:pt idx="24">
                  <c:v>96.01</c:v>
                </c:pt>
                <c:pt idx="25">
                  <c:v>96.02</c:v>
                </c:pt>
                <c:pt idx="26">
                  <c:v>96.02</c:v>
                </c:pt>
                <c:pt idx="27">
                  <c:v>96.01</c:v>
                </c:pt>
                <c:pt idx="28">
                  <c:v>96.02</c:v>
                </c:pt>
                <c:pt idx="29">
                  <c:v>96.04</c:v>
                </c:pt>
                <c:pt idx="30">
                  <c:v>96.07</c:v>
                </c:pt>
                <c:pt idx="31">
                  <c:v>96.12</c:v>
                </c:pt>
                <c:pt idx="32">
                  <c:v>96.2</c:v>
                </c:pt>
                <c:pt idx="33">
                  <c:v>96.27</c:v>
                </c:pt>
                <c:pt idx="34">
                  <c:v>96.24</c:v>
                </c:pt>
                <c:pt idx="35">
                  <c:v>96.19</c:v>
                </c:pt>
                <c:pt idx="36">
                  <c:v>96.12</c:v>
                </c:pt>
                <c:pt idx="37">
                  <c:v>96.04</c:v>
                </c:pt>
                <c:pt idx="38">
                  <c:v>95.98</c:v>
                </c:pt>
                <c:pt idx="39">
                  <c:v>95.94</c:v>
                </c:pt>
                <c:pt idx="40">
                  <c:v>95.91</c:v>
                </c:pt>
                <c:pt idx="41">
                  <c:v>95.88</c:v>
                </c:pt>
                <c:pt idx="42">
                  <c:v>95.84</c:v>
                </c:pt>
                <c:pt idx="43">
                  <c:v>95.81</c:v>
                </c:pt>
                <c:pt idx="44">
                  <c:v>95.76</c:v>
                </c:pt>
                <c:pt idx="45">
                  <c:v>95.63</c:v>
                </c:pt>
                <c:pt idx="46">
                  <c:v>95.6</c:v>
                </c:pt>
                <c:pt idx="47">
                  <c:v>95.59</c:v>
                </c:pt>
                <c:pt idx="48">
                  <c:v>95.65</c:v>
                </c:pt>
                <c:pt idx="49">
                  <c:v>95.68</c:v>
                </c:pt>
                <c:pt idx="50">
                  <c:v>95.7</c:v>
                </c:pt>
                <c:pt idx="51">
                  <c:v>95.72</c:v>
                </c:pt>
                <c:pt idx="52">
                  <c:v>95.72</c:v>
                </c:pt>
                <c:pt idx="53">
                  <c:v>95.76</c:v>
                </c:pt>
                <c:pt idx="54">
                  <c:v>95.78</c:v>
                </c:pt>
                <c:pt idx="55">
                  <c:v>95.8</c:v>
                </c:pt>
                <c:pt idx="56">
                  <c:v>95.84</c:v>
                </c:pt>
                <c:pt idx="57">
                  <c:v>95.92</c:v>
                </c:pt>
                <c:pt idx="58">
                  <c:v>95.97</c:v>
                </c:pt>
                <c:pt idx="59">
                  <c:v>96.01</c:v>
                </c:pt>
                <c:pt idx="60">
                  <c:v>96.03</c:v>
                </c:pt>
                <c:pt idx="61">
                  <c:v>96.09</c:v>
                </c:pt>
                <c:pt idx="62">
                  <c:v>96.15</c:v>
                </c:pt>
                <c:pt idx="63">
                  <c:v>96.22</c:v>
                </c:pt>
                <c:pt idx="64">
                  <c:v>96.29</c:v>
                </c:pt>
                <c:pt idx="65">
                  <c:v>96.38</c:v>
                </c:pt>
                <c:pt idx="66">
                  <c:v>96.44</c:v>
                </c:pt>
                <c:pt idx="67">
                  <c:v>96.5</c:v>
                </c:pt>
                <c:pt idx="68">
                  <c:v>96.58</c:v>
                </c:pt>
                <c:pt idx="69">
                  <c:v>96.66</c:v>
                </c:pt>
                <c:pt idx="70">
                  <c:v>96.76</c:v>
                </c:pt>
                <c:pt idx="71">
                  <c:v>96.87</c:v>
                </c:pt>
                <c:pt idx="72">
                  <c:v>96.99</c:v>
                </c:pt>
                <c:pt idx="73">
                  <c:v>97.12</c:v>
                </c:pt>
                <c:pt idx="74">
                  <c:v>97.25</c:v>
                </c:pt>
                <c:pt idx="75">
                  <c:v>97.34</c:v>
                </c:pt>
                <c:pt idx="76">
                  <c:v>97.45</c:v>
                </c:pt>
                <c:pt idx="77">
                  <c:v>97.5</c:v>
                </c:pt>
                <c:pt idx="78">
                  <c:v>97.6</c:v>
                </c:pt>
                <c:pt idx="79">
                  <c:v>97.64</c:v>
                </c:pt>
                <c:pt idx="80">
                  <c:v>97.73</c:v>
                </c:pt>
                <c:pt idx="81">
                  <c:v>97.84</c:v>
                </c:pt>
                <c:pt idx="82">
                  <c:v>97.98</c:v>
                </c:pt>
                <c:pt idx="83">
                  <c:v>98.07</c:v>
                </c:pt>
                <c:pt idx="84">
                  <c:v>98.09</c:v>
                </c:pt>
                <c:pt idx="85">
                  <c:v>98.1</c:v>
                </c:pt>
                <c:pt idx="86">
                  <c:v>98.09</c:v>
                </c:pt>
                <c:pt idx="87">
                  <c:v>98.14</c:v>
                </c:pt>
                <c:pt idx="88">
                  <c:v>98.2</c:v>
                </c:pt>
                <c:pt idx="89">
                  <c:v>98.28</c:v>
                </c:pt>
                <c:pt idx="90">
                  <c:v>98.35</c:v>
                </c:pt>
                <c:pt idx="91">
                  <c:v>98.45</c:v>
                </c:pt>
                <c:pt idx="92">
                  <c:v>98.55</c:v>
                </c:pt>
                <c:pt idx="93">
                  <c:v>98.64</c:v>
                </c:pt>
                <c:pt idx="94">
                  <c:v>98.72</c:v>
                </c:pt>
                <c:pt idx="95">
                  <c:v>98.88</c:v>
                </c:pt>
                <c:pt idx="96">
                  <c:v>99.06</c:v>
                </c:pt>
                <c:pt idx="97">
                  <c:v>99.24</c:v>
                </c:pt>
                <c:pt idx="98">
                  <c:v>99.39</c:v>
                </c:pt>
                <c:pt idx="99">
                  <c:v>99.52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CD-46FA-B498-72779F33CB3A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</c:strCache>
            </c:strRef>
          </c:tx>
          <c:spPr>
            <a:ln w="28575">
              <a:solidFill>
                <a:srgbClr val="00A8B5"/>
              </a:solidFill>
              <a:prstDash val="solid"/>
            </a:ln>
          </c:spPr>
          <c:marker>
            <c:symbol val="none"/>
          </c:marker>
          <c:cat>
            <c:strRef>
              <c:f>Sheet1!$A$2:$A$101</c:f>
              <c:strCache>
                <c:ptCount val="97"/>
                <c:pt idx="0">
                  <c:v>10</c:v>
                </c:pt>
                <c:pt idx="5">
                  <c:v> </c:v>
                </c:pt>
                <c:pt idx="12">
                  <c:v>11</c:v>
                </c:pt>
                <c:pt idx="23">
                  <c:v> </c:v>
                </c:pt>
                <c:pt idx="24">
                  <c:v>12</c:v>
                </c:pt>
                <c:pt idx="36">
                  <c:v>13</c:v>
                </c:pt>
                <c:pt idx="48">
                  <c:v>14</c:v>
                </c:pt>
                <c:pt idx="52">
                  <c:v> </c:v>
                </c:pt>
                <c:pt idx="60">
                  <c:v>15</c:v>
                </c:pt>
                <c:pt idx="72">
                  <c:v>16</c:v>
                </c:pt>
                <c:pt idx="84">
                  <c:v>17</c:v>
                </c:pt>
                <c:pt idx="96">
                  <c:v>18</c:v>
                </c:pt>
              </c:strCache>
            </c:strRef>
          </c:cat>
          <c:val>
            <c:numRef>
              <c:f>Sheet1!$D$2:$D$101</c:f>
              <c:numCache>
                <c:formatCode>General</c:formatCode>
                <c:ptCount val="100"/>
                <c:pt idx="0">
                  <c:v>100</c:v>
                </c:pt>
                <c:pt idx="1">
                  <c:v>100.1</c:v>
                </c:pt>
                <c:pt idx="2">
                  <c:v>100.4</c:v>
                </c:pt>
                <c:pt idx="3">
                  <c:v>100.7</c:v>
                </c:pt>
                <c:pt idx="4">
                  <c:v>100.9</c:v>
                </c:pt>
                <c:pt idx="5">
                  <c:v>101.2</c:v>
                </c:pt>
                <c:pt idx="6">
                  <c:v>101.5</c:v>
                </c:pt>
                <c:pt idx="7">
                  <c:v>101.7</c:v>
                </c:pt>
                <c:pt idx="8">
                  <c:v>102</c:v>
                </c:pt>
                <c:pt idx="9">
                  <c:v>102.3</c:v>
                </c:pt>
                <c:pt idx="10">
                  <c:v>102.5</c:v>
                </c:pt>
                <c:pt idx="11">
                  <c:v>102.8</c:v>
                </c:pt>
                <c:pt idx="12">
                  <c:v>103</c:v>
                </c:pt>
                <c:pt idx="13">
                  <c:v>103.3</c:v>
                </c:pt>
                <c:pt idx="14">
                  <c:v>103.6</c:v>
                </c:pt>
                <c:pt idx="15">
                  <c:v>103.9</c:v>
                </c:pt>
                <c:pt idx="16">
                  <c:v>104.1</c:v>
                </c:pt>
                <c:pt idx="17">
                  <c:v>104.3</c:v>
                </c:pt>
                <c:pt idx="18">
                  <c:v>104.5</c:v>
                </c:pt>
                <c:pt idx="19">
                  <c:v>104.8</c:v>
                </c:pt>
                <c:pt idx="20">
                  <c:v>105.1</c:v>
                </c:pt>
                <c:pt idx="21">
                  <c:v>105.5</c:v>
                </c:pt>
                <c:pt idx="22">
                  <c:v>105.8</c:v>
                </c:pt>
                <c:pt idx="23">
                  <c:v>106.2</c:v>
                </c:pt>
                <c:pt idx="24">
                  <c:v>106.7</c:v>
                </c:pt>
                <c:pt idx="25">
                  <c:v>107.2</c:v>
                </c:pt>
                <c:pt idx="26">
                  <c:v>107.7</c:v>
                </c:pt>
                <c:pt idx="27">
                  <c:v>108.2</c:v>
                </c:pt>
                <c:pt idx="28">
                  <c:v>108.7</c:v>
                </c:pt>
                <c:pt idx="29">
                  <c:v>109.2</c:v>
                </c:pt>
                <c:pt idx="30">
                  <c:v>109.7</c:v>
                </c:pt>
                <c:pt idx="31">
                  <c:v>110.2</c:v>
                </c:pt>
                <c:pt idx="32">
                  <c:v>110.6</c:v>
                </c:pt>
                <c:pt idx="33">
                  <c:v>111.2</c:v>
                </c:pt>
                <c:pt idx="34">
                  <c:v>111.7</c:v>
                </c:pt>
                <c:pt idx="35">
                  <c:v>112.3</c:v>
                </c:pt>
                <c:pt idx="36">
                  <c:v>112.7</c:v>
                </c:pt>
                <c:pt idx="37">
                  <c:v>113</c:v>
                </c:pt>
                <c:pt idx="38">
                  <c:v>113.3</c:v>
                </c:pt>
                <c:pt idx="39">
                  <c:v>113.7</c:v>
                </c:pt>
                <c:pt idx="40">
                  <c:v>114.1</c:v>
                </c:pt>
                <c:pt idx="41">
                  <c:v>114.4</c:v>
                </c:pt>
                <c:pt idx="42">
                  <c:v>114.8</c:v>
                </c:pt>
                <c:pt idx="43">
                  <c:v>115.1</c:v>
                </c:pt>
                <c:pt idx="44">
                  <c:v>115.4</c:v>
                </c:pt>
                <c:pt idx="45">
                  <c:v>115.5</c:v>
                </c:pt>
                <c:pt idx="46">
                  <c:v>115.7</c:v>
                </c:pt>
                <c:pt idx="47">
                  <c:v>115.9</c:v>
                </c:pt>
                <c:pt idx="48">
                  <c:v>116</c:v>
                </c:pt>
                <c:pt idx="49">
                  <c:v>116.3</c:v>
                </c:pt>
                <c:pt idx="50">
                  <c:v>116.5</c:v>
                </c:pt>
                <c:pt idx="51">
                  <c:v>116.8</c:v>
                </c:pt>
                <c:pt idx="52">
                  <c:v>117</c:v>
                </c:pt>
                <c:pt idx="53">
                  <c:v>117.2</c:v>
                </c:pt>
                <c:pt idx="54">
                  <c:v>117.5</c:v>
                </c:pt>
                <c:pt idx="55">
                  <c:v>117.7</c:v>
                </c:pt>
                <c:pt idx="56">
                  <c:v>118.1</c:v>
                </c:pt>
                <c:pt idx="57">
                  <c:v>118.5</c:v>
                </c:pt>
                <c:pt idx="58">
                  <c:v>118.8</c:v>
                </c:pt>
                <c:pt idx="59">
                  <c:v>119.2</c:v>
                </c:pt>
                <c:pt idx="60">
                  <c:v>119.6</c:v>
                </c:pt>
                <c:pt idx="61">
                  <c:v>119.8</c:v>
                </c:pt>
                <c:pt idx="62">
                  <c:v>120.1</c:v>
                </c:pt>
                <c:pt idx="63">
                  <c:v>120.5</c:v>
                </c:pt>
                <c:pt idx="64">
                  <c:v>120.9</c:v>
                </c:pt>
                <c:pt idx="65">
                  <c:v>121.2</c:v>
                </c:pt>
                <c:pt idx="66">
                  <c:v>121.6</c:v>
                </c:pt>
                <c:pt idx="67">
                  <c:v>121.9</c:v>
                </c:pt>
                <c:pt idx="68">
                  <c:v>122.1</c:v>
                </c:pt>
                <c:pt idx="69">
                  <c:v>122.5</c:v>
                </c:pt>
                <c:pt idx="70">
                  <c:v>122.8</c:v>
                </c:pt>
                <c:pt idx="71">
                  <c:v>123.2</c:v>
                </c:pt>
                <c:pt idx="72">
                  <c:v>123.5</c:v>
                </c:pt>
                <c:pt idx="73">
                  <c:v>123.9</c:v>
                </c:pt>
                <c:pt idx="74">
                  <c:v>124.2</c:v>
                </c:pt>
                <c:pt idx="75">
                  <c:v>124.5</c:v>
                </c:pt>
                <c:pt idx="76">
                  <c:v>124.8</c:v>
                </c:pt>
                <c:pt idx="77">
                  <c:v>125.1</c:v>
                </c:pt>
                <c:pt idx="78">
                  <c:v>125.4</c:v>
                </c:pt>
                <c:pt idx="79">
                  <c:v>125.8</c:v>
                </c:pt>
                <c:pt idx="80">
                  <c:v>126.1</c:v>
                </c:pt>
                <c:pt idx="81">
                  <c:v>126.4</c:v>
                </c:pt>
                <c:pt idx="82">
                  <c:v>126.7</c:v>
                </c:pt>
                <c:pt idx="83">
                  <c:v>126.8</c:v>
                </c:pt>
                <c:pt idx="84">
                  <c:v>127.1</c:v>
                </c:pt>
                <c:pt idx="85">
                  <c:v>127.3</c:v>
                </c:pt>
                <c:pt idx="86">
                  <c:v>127.6</c:v>
                </c:pt>
                <c:pt idx="87">
                  <c:v>127.8</c:v>
                </c:pt>
                <c:pt idx="88">
                  <c:v>128.1</c:v>
                </c:pt>
                <c:pt idx="89">
                  <c:v>128.4</c:v>
                </c:pt>
                <c:pt idx="90">
                  <c:v>128.6</c:v>
                </c:pt>
                <c:pt idx="91">
                  <c:v>128.9</c:v>
                </c:pt>
                <c:pt idx="92">
                  <c:v>129.19999999999999</c:v>
                </c:pt>
                <c:pt idx="93">
                  <c:v>129.5</c:v>
                </c:pt>
                <c:pt idx="94">
                  <c:v>129.69999999999999</c:v>
                </c:pt>
                <c:pt idx="95">
                  <c:v>130</c:v>
                </c:pt>
                <c:pt idx="96">
                  <c:v>130.19999999999999</c:v>
                </c:pt>
                <c:pt idx="97">
                  <c:v>130.4</c:v>
                </c:pt>
                <c:pt idx="98">
                  <c:v>130.6</c:v>
                </c:pt>
                <c:pt idx="99">
                  <c:v>130.9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DCD-46FA-B498-72779F33CB3A}"/>
            </c:ext>
          </c:extLst>
        </c:ser>
        <c:ser>
          <c:idx val="5"/>
          <c:order val="2"/>
          <c:tx>
            <c:strRef>
              <c:f>Sheet1!$G$1</c:f>
              <c:strCache>
                <c:ptCount val="1"/>
              </c:strCache>
            </c:strRef>
          </c:tx>
          <c:spPr>
            <a:ln w="9929">
              <a:solidFill>
                <a:srgbClr val="FF00FF"/>
              </a:solidFill>
              <a:prstDash val="solid"/>
            </a:ln>
          </c:spPr>
          <c:marker>
            <c:symbol val="circle"/>
            <c:size val="3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cat>
            <c:strRef>
              <c:f>Sheet1!$A$2:$A$101</c:f>
              <c:strCache>
                <c:ptCount val="97"/>
                <c:pt idx="0">
                  <c:v>10</c:v>
                </c:pt>
                <c:pt idx="5">
                  <c:v> </c:v>
                </c:pt>
                <c:pt idx="12">
                  <c:v>11</c:v>
                </c:pt>
                <c:pt idx="23">
                  <c:v> </c:v>
                </c:pt>
                <c:pt idx="24">
                  <c:v>12</c:v>
                </c:pt>
                <c:pt idx="36">
                  <c:v>13</c:v>
                </c:pt>
                <c:pt idx="48">
                  <c:v>14</c:v>
                </c:pt>
                <c:pt idx="52">
                  <c:v> </c:v>
                </c:pt>
                <c:pt idx="60">
                  <c:v>15</c:v>
                </c:pt>
                <c:pt idx="72">
                  <c:v>16</c:v>
                </c:pt>
                <c:pt idx="84">
                  <c:v>17</c:v>
                </c:pt>
                <c:pt idx="96">
                  <c:v>18</c:v>
                </c:pt>
              </c:strCache>
            </c:strRef>
          </c:cat>
          <c:val>
            <c:numRef>
              <c:f>Sheet1!$G$2:$G$101</c:f>
              <c:numCache>
                <c:formatCode>General</c:formatCode>
                <c:ptCount val="10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DCD-46FA-B498-72779F33CB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422272"/>
        <c:axId val="386424192"/>
      </c:lineChart>
      <c:catAx>
        <c:axId val="38642227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 w="2482">
            <a:solidFill>
              <a:schemeClr val="tx1"/>
            </a:solidFill>
            <a:prstDash val="solid"/>
          </a:ln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386424192"/>
        <c:crossesAt val="90"/>
        <c:auto val="1"/>
        <c:lblAlgn val="ctr"/>
        <c:lblOffset val="100"/>
        <c:tickLblSkip val="12"/>
        <c:tickMarkSkip val="12"/>
        <c:noMultiLvlLbl val="0"/>
      </c:catAx>
      <c:valAx>
        <c:axId val="386424192"/>
        <c:scaling>
          <c:orientation val="minMax"/>
          <c:max val="155"/>
          <c:min val="90"/>
        </c:scaling>
        <c:delete val="0"/>
        <c:axPos val="l"/>
        <c:numFmt formatCode="General" sourceLinked="1"/>
        <c:majorTickMark val="in"/>
        <c:minorTickMark val="none"/>
        <c:tickLblPos val="nextTo"/>
        <c:spPr>
          <a:ln w="248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86422272"/>
        <c:crosses val="autoZero"/>
        <c:crossBetween val="between"/>
        <c:majorUnit val="5"/>
        <c:minorUnit val="1"/>
      </c:valAx>
      <c:spPr>
        <a:noFill/>
        <a:ln w="9929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655052264808357E-2"/>
          <c:y val="4.4385730319468263E-2"/>
          <c:w val="0.90824622531939603"/>
          <c:h val="0.81728574242634544"/>
        </c:manualLayout>
      </c:layout>
      <c:lineChart>
        <c:grouping val="standard"/>
        <c:varyColors val="0"/>
        <c:ser>
          <c:idx val="1"/>
          <c:order val="0"/>
          <c:tx>
            <c:strRef>
              <c:f>Sheet1!$C$1</c:f>
              <c:strCache>
                <c:ptCount val="1"/>
              </c:strCache>
            </c:strRef>
          </c:tx>
          <c:spPr>
            <a:ln w="28575">
              <a:solidFill>
                <a:srgbClr val="A20066"/>
              </a:solidFill>
              <a:prstDash val="solid"/>
            </a:ln>
          </c:spPr>
          <c:marker>
            <c:symbol val="none"/>
          </c:marker>
          <c:cat>
            <c:strRef>
              <c:f>Sheet1!$A$2:$A$101</c:f>
              <c:strCache>
                <c:ptCount val="97"/>
                <c:pt idx="0">
                  <c:v>10</c:v>
                </c:pt>
                <c:pt idx="5">
                  <c:v> </c:v>
                </c:pt>
                <c:pt idx="12">
                  <c:v>11</c:v>
                </c:pt>
                <c:pt idx="23">
                  <c:v> </c:v>
                </c:pt>
                <c:pt idx="24">
                  <c:v>12</c:v>
                </c:pt>
                <c:pt idx="36">
                  <c:v>13</c:v>
                </c:pt>
                <c:pt idx="48">
                  <c:v>14</c:v>
                </c:pt>
                <c:pt idx="52">
                  <c:v> </c:v>
                </c:pt>
                <c:pt idx="60">
                  <c:v>15</c:v>
                </c:pt>
                <c:pt idx="72">
                  <c:v>16</c:v>
                </c:pt>
                <c:pt idx="84">
                  <c:v>17</c:v>
                </c:pt>
                <c:pt idx="96">
                  <c:v>18</c:v>
                </c:pt>
              </c:strCache>
            </c:strRef>
          </c:cat>
          <c:val>
            <c:numRef>
              <c:f>Sheet1!$C$2:$C$101</c:f>
              <c:numCache>
                <c:formatCode>General</c:formatCode>
                <c:ptCount val="100"/>
                <c:pt idx="0">
                  <c:v>100</c:v>
                </c:pt>
                <c:pt idx="1">
                  <c:v>99.66</c:v>
                </c:pt>
                <c:pt idx="2">
                  <c:v>99.4</c:v>
                </c:pt>
                <c:pt idx="3">
                  <c:v>99.17</c:v>
                </c:pt>
                <c:pt idx="4">
                  <c:v>98.94</c:v>
                </c:pt>
                <c:pt idx="5">
                  <c:v>98.73</c:v>
                </c:pt>
                <c:pt idx="6">
                  <c:v>98.51</c:v>
                </c:pt>
                <c:pt idx="7">
                  <c:v>98.31</c:v>
                </c:pt>
                <c:pt idx="8">
                  <c:v>98.13</c:v>
                </c:pt>
                <c:pt idx="9">
                  <c:v>98.01</c:v>
                </c:pt>
                <c:pt idx="10">
                  <c:v>97.82</c:v>
                </c:pt>
                <c:pt idx="11">
                  <c:v>97.7</c:v>
                </c:pt>
                <c:pt idx="12">
                  <c:v>97.56</c:v>
                </c:pt>
                <c:pt idx="13">
                  <c:v>97.45</c:v>
                </c:pt>
                <c:pt idx="14">
                  <c:v>97.34</c:v>
                </c:pt>
                <c:pt idx="15">
                  <c:v>97.17</c:v>
                </c:pt>
                <c:pt idx="16">
                  <c:v>97.03</c:v>
                </c:pt>
                <c:pt idx="17">
                  <c:v>96.85</c:v>
                </c:pt>
                <c:pt idx="18">
                  <c:v>96.73</c:v>
                </c:pt>
                <c:pt idx="19">
                  <c:v>96.57</c:v>
                </c:pt>
                <c:pt idx="20">
                  <c:v>96.41</c:v>
                </c:pt>
                <c:pt idx="21">
                  <c:v>96.23</c:v>
                </c:pt>
                <c:pt idx="22">
                  <c:v>96.12</c:v>
                </c:pt>
                <c:pt idx="23">
                  <c:v>96.02</c:v>
                </c:pt>
                <c:pt idx="24">
                  <c:v>96.01</c:v>
                </c:pt>
                <c:pt idx="25">
                  <c:v>96.02</c:v>
                </c:pt>
                <c:pt idx="26">
                  <c:v>96.02</c:v>
                </c:pt>
                <c:pt idx="27">
                  <c:v>96.01</c:v>
                </c:pt>
                <c:pt idx="28">
                  <c:v>96.02</c:v>
                </c:pt>
                <c:pt idx="29">
                  <c:v>96.04</c:v>
                </c:pt>
                <c:pt idx="30">
                  <c:v>96.07</c:v>
                </c:pt>
                <c:pt idx="31">
                  <c:v>96.12</c:v>
                </c:pt>
                <c:pt idx="32">
                  <c:v>96.2</c:v>
                </c:pt>
                <c:pt idx="33">
                  <c:v>96.27</c:v>
                </c:pt>
                <c:pt idx="34">
                  <c:v>96.24</c:v>
                </c:pt>
                <c:pt idx="35">
                  <c:v>96.19</c:v>
                </c:pt>
                <c:pt idx="36">
                  <c:v>96.12</c:v>
                </c:pt>
                <c:pt idx="37">
                  <c:v>96.04</c:v>
                </c:pt>
                <c:pt idx="38">
                  <c:v>95.98</c:v>
                </c:pt>
                <c:pt idx="39">
                  <c:v>95.94</c:v>
                </c:pt>
                <c:pt idx="40">
                  <c:v>95.91</c:v>
                </c:pt>
                <c:pt idx="41">
                  <c:v>95.88</c:v>
                </c:pt>
                <c:pt idx="42">
                  <c:v>95.84</c:v>
                </c:pt>
                <c:pt idx="43">
                  <c:v>95.81</c:v>
                </c:pt>
                <c:pt idx="44">
                  <c:v>95.76</c:v>
                </c:pt>
                <c:pt idx="45">
                  <c:v>95.63</c:v>
                </c:pt>
                <c:pt idx="46">
                  <c:v>95.6</c:v>
                </c:pt>
                <c:pt idx="47">
                  <c:v>95.59</c:v>
                </c:pt>
                <c:pt idx="48">
                  <c:v>95.65</c:v>
                </c:pt>
                <c:pt idx="49">
                  <c:v>95.68</c:v>
                </c:pt>
                <c:pt idx="50">
                  <c:v>95.7</c:v>
                </c:pt>
                <c:pt idx="51">
                  <c:v>95.72</c:v>
                </c:pt>
                <c:pt idx="52">
                  <c:v>95.72</c:v>
                </c:pt>
                <c:pt idx="53">
                  <c:v>95.76</c:v>
                </c:pt>
                <c:pt idx="54">
                  <c:v>95.78</c:v>
                </c:pt>
                <c:pt idx="55">
                  <c:v>95.8</c:v>
                </c:pt>
                <c:pt idx="56">
                  <c:v>95.84</c:v>
                </c:pt>
                <c:pt idx="57">
                  <c:v>95.92</c:v>
                </c:pt>
                <c:pt idx="58">
                  <c:v>95.97</c:v>
                </c:pt>
                <c:pt idx="59">
                  <c:v>96.01</c:v>
                </c:pt>
                <c:pt idx="60">
                  <c:v>96.03</c:v>
                </c:pt>
                <c:pt idx="61">
                  <c:v>96.09</c:v>
                </c:pt>
                <c:pt idx="62">
                  <c:v>96.15</c:v>
                </c:pt>
                <c:pt idx="63">
                  <c:v>96.22</c:v>
                </c:pt>
                <c:pt idx="64">
                  <c:v>96.29</c:v>
                </c:pt>
                <c:pt idx="65">
                  <c:v>96.38</c:v>
                </c:pt>
                <c:pt idx="66">
                  <c:v>96.44</c:v>
                </c:pt>
                <c:pt idx="67">
                  <c:v>96.5</c:v>
                </c:pt>
                <c:pt idx="68">
                  <c:v>96.58</c:v>
                </c:pt>
                <c:pt idx="69">
                  <c:v>96.66</c:v>
                </c:pt>
                <c:pt idx="70">
                  <c:v>96.76</c:v>
                </c:pt>
                <c:pt idx="71">
                  <c:v>96.87</c:v>
                </c:pt>
                <c:pt idx="72">
                  <c:v>96.99</c:v>
                </c:pt>
                <c:pt idx="73">
                  <c:v>97.12</c:v>
                </c:pt>
                <c:pt idx="74">
                  <c:v>97.25</c:v>
                </c:pt>
                <c:pt idx="75">
                  <c:v>97.34</c:v>
                </c:pt>
                <c:pt idx="76">
                  <c:v>97.45</c:v>
                </c:pt>
                <c:pt idx="77">
                  <c:v>97.5</c:v>
                </c:pt>
                <c:pt idx="78">
                  <c:v>97.6</c:v>
                </c:pt>
                <c:pt idx="79">
                  <c:v>97.64</c:v>
                </c:pt>
                <c:pt idx="80">
                  <c:v>97.73</c:v>
                </c:pt>
                <c:pt idx="81">
                  <c:v>97.84</c:v>
                </c:pt>
                <c:pt idx="82">
                  <c:v>97.98</c:v>
                </c:pt>
                <c:pt idx="83">
                  <c:v>98.07</c:v>
                </c:pt>
                <c:pt idx="84">
                  <c:v>98.09</c:v>
                </c:pt>
                <c:pt idx="85">
                  <c:v>98.1</c:v>
                </c:pt>
                <c:pt idx="86">
                  <c:v>98.09</c:v>
                </c:pt>
                <c:pt idx="87">
                  <c:v>98.14</c:v>
                </c:pt>
                <c:pt idx="88">
                  <c:v>98.2</c:v>
                </c:pt>
                <c:pt idx="89">
                  <c:v>98.28</c:v>
                </c:pt>
                <c:pt idx="90">
                  <c:v>98.35</c:v>
                </c:pt>
                <c:pt idx="91">
                  <c:v>98.45</c:v>
                </c:pt>
                <c:pt idx="92">
                  <c:v>98.55</c:v>
                </c:pt>
                <c:pt idx="93">
                  <c:v>98.64</c:v>
                </c:pt>
                <c:pt idx="94">
                  <c:v>98.72</c:v>
                </c:pt>
                <c:pt idx="95">
                  <c:v>98.88</c:v>
                </c:pt>
                <c:pt idx="96">
                  <c:v>99.06</c:v>
                </c:pt>
                <c:pt idx="97">
                  <c:v>99.24</c:v>
                </c:pt>
                <c:pt idx="98">
                  <c:v>99.39</c:v>
                </c:pt>
                <c:pt idx="99">
                  <c:v>99.52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C8-49C0-9013-BB18B1F03AFB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</c:strCache>
            </c:strRef>
          </c:tx>
          <c:spPr>
            <a:ln w="28575">
              <a:solidFill>
                <a:srgbClr val="FF8200"/>
              </a:solidFill>
              <a:prstDash val="solid"/>
            </a:ln>
          </c:spPr>
          <c:marker>
            <c:symbol val="none"/>
          </c:marker>
          <c:cat>
            <c:strRef>
              <c:f>Sheet1!$A$2:$A$101</c:f>
              <c:strCache>
                <c:ptCount val="97"/>
                <c:pt idx="0">
                  <c:v>10</c:v>
                </c:pt>
                <c:pt idx="5">
                  <c:v> </c:v>
                </c:pt>
                <c:pt idx="12">
                  <c:v>11</c:v>
                </c:pt>
                <c:pt idx="23">
                  <c:v> </c:v>
                </c:pt>
                <c:pt idx="24">
                  <c:v>12</c:v>
                </c:pt>
                <c:pt idx="36">
                  <c:v>13</c:v>
                </c:pt>
                <c:pt idx="48">
                  <c:v>14</c:v>
                </c:pt>
                <c:pt idx="52">
                  <c:v> </c:v>
                </c:pt>
                <c:pt idx="60">
                  <c:v>15</c:v>
                </c:pt>
                <c:pt idx="72">
                  <c:v>16</c:v>
                </c:pt>
                <c:pt idx="84">
                  <c:v>17</c:v>
                </c:pt>
                <c:pt idx="96">
                  <c:v>18</c:v>
                </c:pt>
              </c:strCache>
            </c:strRef>
          </c:cat>
          <c:val>
            <c:numRef>
              <c:f>Sheet1!$D$2:$D$101</c:f>
              <c:numCache>
                <c:formatCode>General</c:formatCode>
                <c:ptCount val="100"/>
                <c:pt idx="0">
                  <c:v>100</c:v>
                </c:pt>
                <c:pt idx="1">
                  <c:v>100.1</c:v>
                </c:pt>
                <c:pt idx="2">
                  <c:v>100.1</c:v>
                </c:pt>
                <c:pt idx="3">
                  <c:v>100.4</c:v>
                </c:pt>
                <c:pt idx="4">
                  <c:v>100.6</c:v>
                </c:pt>
                <c:pt idx="5">
                  <c:v>100.8</c:v>
                </c:pt>
                <c:pt idx="6">
                  <c:v>100.9</c:v>
                </c:pt>
                <c:pt idx="7">
                  <c:v>101</c:v>
                </c:pt>
                <c:pt idx="8">
                  <c:v>100.9</c:v>
                </c:pt>
                <c:pt idx="9">
                  <c:v>101</c:v>
                </c:pt>
                <c:pt idx="10">
                  <c:v>100.9</c:v>
                </c:pt>
                <c:pt idx="11">
                  <c:v>100.9</c:v>
                </c:pt>
                <c:pt idx="12">
                  <c:v>100.9</c:v>
                </c:pt>
                <c:pt idx="13">
                  <c:v>101.3</c:v>
                </c:pt>
                <c:pt idx="14">
                  <c:v>101.3</c:v>
                </c:pt>
                <c:pt idx="15">
                  <c:v>101.6</c:v>
                </c:pt>
                <c:pt idx="16">
                  <c:v>102.1</c:v>
                </c:pt>
                <c:pt idx="17">
                  <c:v>102.5</c:v>
                </c:pt>
                <c:pt idx="18">
                  <c:v>103.3</c:v>
                </c:pt>
                <c:pt idx="19">
                  <c:v>103.5</c:v>
                </c:pt>
                <c:pt idx="20">
                  <c:v>104.2</c:v>
                </c:pt>
                <c:pt idx="21">
                  <c:v>104.7</c:v>
                </c:pt>
                <c:pt idx="22">
                  <c:v>105.2</c:v>
                </c:pt>
                <c:pt idx="23">
                  <c:v>105.9</c:v>
                </c:pt>
                <c:pt idx="24">
                  <c:v>106.6</c:v>
                </c:pt>
                <c:pt idx="25">
                  <c:v>107.3</c:v>
                </c:pt>
                <c:pt idx="26">
                  <c:v>108.5</c:v>
                </c:pt>
                <c:pt idx="27">
                  <c:v>109.5</c:v>
                </c:pt>
                <c:pt idx="28">
                  <c:v>110.3</c:v>
                </c:pt>
                <c:pt idx="29">
                  <c:v>110.6</c:v>
                </c:pt>
                <c:pt idx="30">
                  <c:v>111.1</c:v>
                </c:pt>
                <c:pt idx="31">
                  <c:v>111.7</c:v>
                </c:pt>
                <c:pt idx="32">
                  <c:v>112</c:v>
                </c:pt>
                <c:pt idx="33">
                  <c:v>112.5</c:v>
                </c:pt>
                <c:pt idx="34">
                  <c:v>113</c:v>
                </c:pt>
                <c:pt idx="35">
                  <c:v>113.8</c:v>
                </c:pt>
                <c:pt idx="36">
                  <c:v>115.1</c:v>
                </c:pt>
                <c:pt idx="37">
                  <c:v>116</c:v>
                </c:pt>
                <c:pt idx="38">
                  <c:v>116.3</c:v>
                </c:pt>
                <c:pt idx="39">
                  <c:v>116.8</c:v>
                </c:pt>
                <c:pt idx="40">
                  <c:v>117.4</c:v>
                </c:pt>
                <c:pt idx="41">
                  <c:v>118.3</c:v>
                </c:pt>
                <c:pt idx="42">
                  <c:v>118.7</c:v>
                </c:pt>
                <c:pt idx="43">
                  <c:v>119.5</c:v>
                </c:pt>
                <c:pt idx="44">
                  <c:v>119.8</c:v>
                </c:pt>
                <c:pt idx="45">
                  <c:v>120.1</c:v>
                </c:pt>
                <c:pt idx="46">
                  <c:v>120.5</c:v>
                </c:pt>
                <c:pt idx="47">
                  <c:v>120.8</c:v>
                </c:pt>
                <c:pt idx="48">
                  <c:v>121</c:v>
                </c:pt>
                <c:pt idx="49">
                  <c:v>121.3</c:v>
                </c:pt>
                <c:pt idx="50">
                  <c:v>122.3</c:v>
                </c:pt>
                <c:pt idx="51">
                  <c:v>122.9</c:v>
                </c:pt>
                <c:pt idx="52">
                  <c:v>123.4</c:v>
                </c:pt>
                <c:pt idx="53">
                  <c:v>123.5</c:v>
                </c:pt>
                <c:pt idx="54">
                  <c:v>123.6</c:v>
                </c:pt>
                <c:pt idx="55">
                  <c:v>123.7</c:v>
                </c:pt>
                <c:pt idx="56">
                  <c:v>124.1</c:v>
                </c:pt>
                <c:pt idx="57">
                  <c:v>124.7</c:v>
                </c:pt>
                <c:pt idx="58">
                  <c:v>125.2</c:v>
                </c:pt>
                <c:pt idx="59">
                  <c:v>125.2</c:v>
                </c:pt>
                <c:pt idx="60">
                  <c:v>125.2</c:v>
                </c:pt>
                <c:pt idx="61">
                  <c:v>125.4</c:v>
                </c:pt>
                <c:pt idx="62">
                  <c:v>125.6</c:v>
                </c:pt>
                <c:pt idx="63">
                  <c:v>125.8</c:v>
                </c:pt>
                <c:pt idx="64">
                  <c:v>126</c:v>
                </c:pt>
                <c:pt idx="65">
                  <c:v>126.7</c:v>
                </c:pt>
                <c:pt idx="66">
                  <c:v>127.5</c:v>
                </c:pt>
                <c:pt idx="67">
                  <c:v>128</c:v>
                </c:pt>
                <c:pt idx="68">
                  <c:v>128.30000000000001</c:v>
                </c:pt>
                <c:pt idx="69">
                  <c:v>128.6</c:v>
                </c:pt>
                <c:pt idx="70">
                  <c:v>129</c:v>
                </c:pt>
                <c:pt idx="71">
                  <c:v>129.4</c:v>
                </c:pt>
                <c:pt idx="72">
                  <c:v>129.69999999999999</c:v>
                </c:pt>
                <c:pt idx="73">
                  <c:v>129.9</c:v>
                </c:pt>
                <c:pt idx="74">
                  <c:v>130.19999999999999</c:v>
                </c:pt>
                <c:pt idx="75">
                  <c:v>130.9</c:v>
                </c:pt>
                <c:pt idx="76">
                  <c:v>131.69999999999999</c:v>
                </c:pt>
                <c:pt idx="77">
                  <c:v>132.19999999999999</c:v>
                </c:pt>
                <c:pt idx="78">
                  <c:v>132.9</c:v>
                </c:pt>
                <c:pt idx="79">
                  <c:v>133.69999999999999</c:v>
                </c:pt>
                <c:pt idx="80">
                  <c:v>134.6</c:v>
                </c:pt>
                <c:pt idx="81">
                  <c:v>135.5</c:v>
                </c:pt>
                <c:pt idx="82">
                  <c:v>136.4</c:v>
                </c:pt>
                <c:pt idx="83">
                  <c:v>137.1</c:v>
                </c:pt>
                <c:pt idx="84">
                  <c:v>138.1</c:v>
                </c:pt>
                <c:pt idx="85">
                  <c:v>138.9</c:v>
                </c:pt>
                <c:pt idx="86">
                  <c:v>139.69999999999999</c:v>
                </c:pt>
                <c:pt idx="87">
                  <c:v>140.4</c:v>
                </c:pt>
                <c:pt idx="88">
                  <c:v>140.69999999999999</c:v>
                </c:pt>
                <c:pt idx="89">
                  <c:v>141.30000000000001</c:v>
                </c:pt>
                <c:pt idx="90">
                  <c:v>141.80000000000001</c:v>
                </c:pt>
                <c:pt idx="91">
                  <c:v>142.4</c:v>
                </c:pt>
                <c:pt idx="92">
                  <c:v>143.6</c:v>
                </c:pt>
                <c:pt idx="93">
                  <c:v>144.30000000000001</c:v>
                </c:pt>
                <c:pt idx="94">
                  <c:v>145.30000000000001</c:v>
                </c:pt>
                <c:pt idx="95">
                  <c:v>146.80000000000001</c:v>
                </c:pt>
                <c:pt idx="96">
                  <c:v>147.6</c:v>
                </c:pt>
                <c:pt idx="97">
                  <c:v>148.69999999999999</c:v>
                </c:pt>
                <c:pt idx="98">
                  <c:v>149.9</c:v>
                </c:pt>
                <c:pt idx="99">
                  <c:v>150.69999999999999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C8-49C0-9013-BB18B1F03AFB}"/>
            </c:ext>
          </c:extLst>
        </c:ser>
        <c:ser>
          <c:idx val="3"/>
          <c:order val="2"/>
          <c:tx>
            <c:strRef>
              <c:f>Sheet1!$E$1</c:f>
              <c:strCache>
                <c:ptCount val="1"/>
              </c:strCache>
            </c:strRef>
          </c:tx>
          <c:spPr>
            <a:ln w="28575">
              <a:solidFill>
                <a:srgbClr val="00A8B5"/>
              </a:solidFill>
              <a:prstDash val="solid"/>
            </a:ln>
          </c:spPr>
          <c:marker>
            <c:symbol val="none"/>
          </c:marker>
          <c:cat>
            <c:strRef>
              <c:f>Sheet1!$A$2:$A$101</c:f>
              <c:strCache>
                <c:ptCount val="97"/>
                <c:pt idx="0">
                  <c:v>10</c:v>
                </c:pt>
                <c:pt idx="5">
                  <c:v> </c:v>
                </c:pt>
                <c:pt idx="12">
                  <c:v>11</c:v>
                </c:pt>
                <c:pt idx="23">
                  <c:v> </c:v>
                </c:pt>
                <c:pt idx="24">
                  <c:v>12</c:v>
                </c:pt>
                <c:pt idx="36">
                  <c:v>13</c:v>
                </c:pt>
                <c:pt idx="48">
                  <c:v>14</c:v>
                </c:pt>
                <c:pt idx="52">
                  <c:v> </c:v>
                </c:pt>
                <c:pt idx="60">
                  <c:v>15</c:v>
                </c:pt>
                <c:pt idx="72">
                  <c:v>16</c:v>
                </c:pt>
                <c:pt idx="84">
                  <c:v>17</c:v>
                </c:pt>
                <c:pt idx="96">
                  <c:v>18</c:v>
                </c:pt>
              </c:strCache>
            </c:strRef>
          </c:cat>
          <c:val>
            <c:numRef>
              <c:f>Sheet1!$E$2:$E$101</c:f>
              <c:numCache>
                <c:formatCode>General</c:formatCode>
                <c:ptCount val="100"/>
                <c:pt idx="0">
                  <c:v>100</c:v>
                </c:pt>
                <c:pt idx="1">
                  <c:v>100.1</c:v>
                </c:pt>
                <c:pt idx="2">
                  <c:v>100.4</c:v>
                </c:pt>
                <c:pt idx="3">
                  <c:v>100.7</c:v>
                </c:pt>
                <c:pt idx="4">
                  <c:v>100.9</c:v>
                </c:pt>
                <c:pt idx="5">
                  <c:v>101.2</c:v>
                </c:pt>
                <c:pt idx="6">
                  <c:v>101.5</c:v>
                </c:pt>
                <c:pt idx="7">
                  <c:v>101.7</c:v>
                </c:pt>
                <c:pt idx="8">
                  <c:v>102</c:v>
                </c:pt>
                <c:pt idx="9">
                  <c:v>102.3</c:v>
                </c:pt>
                <c:pt idx="10">
                  <c:v>102.5</c:v>
                </c:pt>
                <c:pt idx="11">
                  <c:v>102.8</c:v>
                </c:pt>
                <c:pt idx="12">
                  <c:v>103</c:v>
                </c:pt>
                <c:pt idx="13">
                  <c:v>103.3</c:v>
                </c:pt>
                <c:pt idx="14">
                  <c:v>103.6</c:v>
                </c:pt>
                <c:pt idx="15">
                  <c:v>103.9</c:v>
                </c:pt>
                <c:pt idx="16">
                  <c:v>104.1</c:v>
                </c:pt>
                <c:pt idx="17">
                  <c:v>104.3</c:v>
                </c:pt>
                <c:pt idx="18">
                  <c:v>104.5</c:v>
                </c:pt>
                <c:pt idx="19">
                  <c:v>104.8</c:v>
                </c:pt>
                <c:pt idx="20">
                  <c:v>105.1</c:v>
                </c:pt>
                <c:pt idx="21">
                  <c:v>105.5</c:v>
                </c:pt>
                <c:pt idx="22">
                  <c:v>105.8</c:v>
                </c:pt>
                <c:pt idx="23">
                  <c:v>106.2</c:v>
                </c:pt>
                <c:pt idx="24">
                  <c:v>106.7</c:v>
                </c:pt>
                <c:pt idx="25">
                  <c:v>107.2</c:v>
                </c:pt>
                <c:pt idx="26">
                  <c:v>107.7</c:v>
                </c:pt>
                <c:pt idx="27">
                  <c:v>108.2</c:v>
                </c:pt>
                <c:pt idx="28">
                  <c:v>108.7</c:v>
                </c:pt>
                <c:pt idx="29">
                  <c:v>109.2</c:v>
                </c:pt>
                <c:pt idx="30">
                  <c:v>109.7</c:v>
                </c:pt>
                <c:pt idx="31">
                  <c:v>110.2</c:v>
                </c:pt>
                <c:pt idx="32">
                  <c:v>110.6</c:v>
                </c:pt>
                <c:pt idx="33">
                  <c:v>111.2</c:v>
                </c:pt>
                <c:pt idx="34">
                  <c:v>111.7</c:v>
                </c:pt>
                <c:pt idx="35">
                  <c:v>112.3</c:v>
                </c:pt>
                <c:pt idx="36">
                  <c:v>112.7</c:v>
                </c:pt>
                <c:pt idx="37">
                  <c:v>113</c:v>
                </c:pt>
                <c:pt idx="38">
                  <c:v>113.3</c:v>
                </c:pt>
                <c:pt idx="39">
                  <c:v>113.7</c:v>
                </c:pt>
                <c:pt idx="40">
                  <c:v>114.1</c:v>
                </c:pt>
                <c:pt idx="41">
                  <c:v>114.4</c:v>
                </c:pt>
                <c:pt idx="42">
                  <c:v>114.8</c:v>
                </c:pt>
                <c:pt idx="43">
                  <c:v>115.1</c:v>
                </c:pt>
                <c:pt idx="44">
                  <c:v>115.4</c:v>
                </c:pt>
                <c:pt idx="45">
                  <c:v>115.5</c:v>
                </c:pt>
                <c:pt idx="46">
                  <c:v>115.7</c:v>
                </c:pt>
                <c:pt idx="47">
                  <c:v>115.9</c:v>
                </c:pt>
                <c:pt idx="48">
                  <c:v>116</c:v>
                </c:pt>
                <c:pt idx="49">
                  <c:v>116.3</c:v>
                </c:pt>
                <c:pt idx="50">
                  <c:v>116.5</c:v>
                </c:pt>
                <c:pt idx="51">
                  <c:v>116.8</c:v>
                </c:pt>
                <c:pt idx="52">
                  <c:v>117</c:v>
                </c:pt>
                <c:pt idx="53">
                  <c:v>117.2</c:v>
                </c:pt>
                <c:pt idx="54">
                  <c:v>117.5</c:v>
                </c:pt>
                <c:pt idx="55">
                  <c:v>117.7</c:v>
                </c:pt>
                <c:pt idx="56">
                  <c:v>118.1</c:v>
                </c:pt>
                <c:pt idx="57">
                  <c:v>118.5</c:v>
                </c:pt>
                <c:pt idx="58">
                  <c:v>118.8</c:v>
                </c:pt>
                <c:pt idx="59">
                  <c:v>119.2</c:v>
                </c:pt>
                <c:pt idx="60">
                  <c:v>119.6</c:v>
                </c:pt>
                <c:pt idx="61">
                  <c:v>119.8</c:v>
                </c:pt>
                <c:pt idx="62">
                  <c:v>120.1</c:v>
                </c:pt>
                <c:pt idx="63">
                  <c:v>120.5</c:v>
                </c:pt>
                <c:pt idx="64">
                  <c:v>120.9</c:v>
                </c:pt>
                <c:pt idx="65">
                  <c:v>121.2</c:v>
                </c:pt>
                <c:pt idx="66">
                  <c:v>121.6</c:v>
                </c:pt>
                <c:pt idx="67">
                  <c:v>121.9</c:v>
                </c:pt>
                <c:pt idx="68">
                  <c:v>122.1</c:v>
                </c:pt>
                <c:pt idx="69">
                  <c:v>122.5</c:v>
                </c:pt>
                <c:pt idx="70">
                  <c:v>122.8</c:v>
                </c:pt>
                <c:pt idx="71">
                  <c:v>123.2</c:v>
                </c:pt>
                <c:pt idx="72">
                  <c:v>123.5</c:v>
                </c:pt>
                <c:pt idx="73">
                  <c:v>123.9</c:v>
                </c:pt>
                <c:pt idx="74">
                  <c:v>124.2</c:v>
                </c:pt>
                <c:pt idx="75">
                  <c:v>124.5</c:v>
                </c:pt>
                <c:pt idx="76">
                  <c:v>124.8</c:v>
                </c:pt>
                <c:pt idx="77">
                  <c:v>125.1</c:v>
                </c:pt>
                <c:pt idx="78">
                  <c:v>125.4</c:v>
                </c:pt>
                <c:pt idx="79">
                  <c:v>125.8</c:v>
                </c:pt>
                <c:pt idx="80">
                  <c:v>126.1</c:v>
                </c:pt>
                <c:pt idx="81">
                  <c:v>126.4</c:v>
                </c:pt>
                <c:pt idx="82">
                  <c:v>126.7</c:v>
                </c:pt>
                <c:pt idx="83">
                  <c:v>126.8</c:v>
                </c:pt>
                <c:pt idx="84">
                  <c:v>127.1</c:v>
                </c:pt>
                <c:pt idx="85">
                  <c:v>127.3</c:v>
                </c:pt>
                <c:pt idx="86">
                  <c:v>127.6</c:v>
                </c:pt>
                <c:pt idx="87">
                  <c:v>127.8</c:v>
                </c:pt>
                <c:pt idx="88">
                  <c:v>128.1</c:v>
                </c:pt>
                <c:pt idx="89">
                  <c:v>128.4</c:v>
                </c:pt>
                <c:pt idx="90">
                  <c:v>128.6</c:v>
                </c:pt>
                <c:pt idx="91">
                  <c:v>128.9</c:v>
                </c:pt>
                <c:pt idx="92">
                  <c:v>129.19999999999999</c:v>
                </c:pt>
                <c:pt idx="93">
                  <c:v>129.5</c:v>
                </c:pt>
                <c:pt idx="94">
                  <c:v>129.69999999999999</c:v>
                </c:pt>
                <c:pt idx="95">
                  <c:v>130</c:v>
                </c:pt>
                <c:pt idx="96">
                  <c:v>130.19999999999999</c:v>
                </c:pt>
                <c:pt idx="97">
                  <c:v>130.4</c:v>
                </c:pt>
                <c:pt idx="98">
                  <c:v>130.6</c:v>
                </c:pt>
                <c:pt idx="99">
                  <c:v>130.9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BC8-49C0-9013-BB18B1F03AFB}"/>
            </c:ext>
          </c:extLst>
        </c:ser>
        <c:ser>
          <c:idx val="5"/>
          <c:order val="3"/>
          <c:tx>
            <c:strRef>
              <c:f>Sheet1!$G$1</c:f>
              <c:strCache>
                <c:ptCount val="1"/>
              </c:strCache>
            </c:strRef>
          </c:tx>
          <c:spPr>
            <a:ln w="9746">
              <a:solidFill>
                <a:srgbClr val="FF00FF"/>
              </a:solidFill>
              <a:prstDash val="solid"/>
            </a:ln>
          </c:spPr>
          <c:marker>
            <c:symbol val="circle"/>
            <c:size val="3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cat>
            <c:strRef>
              <c:f>Sheet1!$A$2:$A$101</c:f>
              <c:strCache>
                <c:ptCount val="97"/>
                <c:pt idx="0">
                  <c:v>10</c:v>
                </c:pt>
                <c:pt idx="5">
                  <c:v> </c:v>
                </c:pt>
                <c:pt idx="12">
                  <c:v>11</c:v>
                </c:pt>
                <c:pt idx="23">
                  <c:v> </c:v>
                </c:pt>
                <c:pt idx="24">
                  <c:v>12</c:v>
                </c:pt>
                <c:pt idx="36">
                  <c:v>13</c:v>
                </c:pt>
                <c:pt idx="48">
                  <c:v>14</c:v>
                </c:pt>
                <c:pt idx="52">
                  <c:v> </c:v>
                </c:pt>
                <c:pt idx="60">
                  <c:v>15</c:v>
                </c:pt>
                <c:pt idx="72">
                  <c:v>16</c:v>
                </c:pt>
                <c:pt idx="84">
                  <c:v>17</c:v>
                </c:pt>
                <c:pt idx="96">
                  <c:v>18</c:v>
                </c:pt>
              </c:strCache>
            </c:strRef>
          </c:cat>
          <c:val>
            <c:numRef>
              <c:f>Sheet1!$G$2:$G$101</c:f>
              <c:numCache>
                <c:formatCode>General</c:formatCode>
                <c:ptCount val="10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BC8-49C0-9013-BB18B1F03A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495232"/>
        <c:axId val="386497152"/>
      </c:lineChart>
      <c:catAx>
        <c:axId val="38649523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 w="2437">
            <a:solidFill>
              <a:schemeClr val="tx1"/>
            </a:solidFill>
            <a:prstDash val="solid"/>
          </a:ln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386497152"/>
        <c:crossesAt val="90"/>
        <c:auto val="1"/>
        <c:lblAlgn val="ctr"/>
        <c:lblOffset val="100"/>
        <c:tickLblSkip val="12"/>
        <c:tickMarkSkip val="12"/>
        <c:noMultiLvlLbl val="0"/>
      </c:catAx>
      <c:valAx>
        <c:axId val="386497152"/>
        <c:scaling>
          <c:orientation val="minMax"/>
          <c:max val="155"/>
          <c:min val="90"/>
        </c:scaling>
        <c:delete val="0"/>
        <c:axPos val="l"/>
        <c:numFmt formatCode="General" sourceLinked="1"/>
        <c:majorTickMark val="in"/>
        <c:minorTickMark val="none"/>
        <c:tickLblPos val="nextTo"/>
        <c:spPr>
          <a:ln w="243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86495232"/>
        <c:crosses val="autoZero"/>
        <c:crossBetween val="between"/>
        <c:majorUnit val="5"/>
        <c:minorUnit val="1"/>
      </c:valAx>
      <c:spPr>
        <a:noFill/>
        <a:ln w="9746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500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177362893815634E-2"/>
          <c:y val="5.4474708171206226E-2"/>
          <c:w val="0.90081680280046672"/>
          <c:h val="0.68498839227959396"/>
        </c:manualLayout>
      </c:layout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00A8B5"/>
            </a:solidFill>
            <a:ln w="10433">
              <a:solidFill>
                <a:schemeClr val="tx1"/>
              </a:solidFill>
              <a:prstDash val="solid"/>
            </a:ln>
          </c:spPr>
          <c:cat>
            <c:numRef>
              <c:f>Sheet1!$A$2:$A$33</c:f>
              <c:numCache>
                <c:formatCode>General</c:formatCode>
                <c:ptCount val="32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76.2</c:v>
                </c:pt>
                <c:pt idx="1">
                  <c:v>72.3</c:v>
                </c:pt>
                <c:pt idx="2">
                  <c:v>71.900000000000006</c:v>
                </c:pt>
                <c:pt idx="3">
                  <c:v>70.400000000000006</c:v>
                </c:pt>
                <c:pt idx="4">
                  <c:v>71.2</c:v>
                </c:pt>
                <c:pt idx="5">
                  <c:v>70.5</c:v>
                </c:pt>
                <c:pt idx="6">
                  <c:v>71.099999999999994</c:v>
                </c:pt>
                <c:pt idx="7">
                  <c:v>70.900000000000006</c:v>
                </c:pt>
                <c:pt idx="8">
                  <c:v>70.2</c:v>
                </c:pt>
                <c:pt idx="9">
                  <c:v>70</c:v>
                </c:pt>
                <c:pt idx="10">
                  <c:v>70</c:v>
                </c:pt>
                <c:pt idx="11">
                  <c:v>69</c:v>
                </c:pt>
                <c:pt idx="12">
                  <c:v>68.099999999999994</c:v>
                </c:pt>
                <c:pt idx="13">
                  <c:v>68</c:v>
                </c:pt>
                <c:pt idx="14">
                  <c:v>68</c:v>
                </c:pt>
                <c:pt idx="15">
                  <c:v>67.599999999999994</c:v>
                </c:pt>
                <c:pt idx="16">
                  <c:v>66.599999999999994</c:v>
                </c:pt>
                <c:pt idx="17">
                  <c:v>65.2</c:v>
                </c:pt>
                <c:pt idx="18">
                  <c:v>63.8</c:v>
                </c:pt>
                <c:pt idx="19">
                  <c:v>63.2</c:v>
                </c:pt>
                <c:pt idx="20">
                  <c:v>62.8</c:v>
                </c:pt>
                <c:pt idx="21">
                  <c:v>62.5</c:v>
                </c:pt>
                <c:pt idx="22">
                  <c:v>62</c:v>
                </c:pt>
                <c:pt idx="23">
                  <c:v>62.5</c:v>
                </c:pt>
                <c:pt idx="24">
                  <c:v>62.8</c:v>
                </c:pt>
                <c:pt idx="25">
                  <c:v>62.7</c:v>
                </c:pt>
                <c:pt idx="26">
                  <c:v>62.8</c:v>
                </c:pt>
                <c:pt idx="27">
                  <c:v>61.9</c:v>
                </c:pt>
                <c:pt idx="28">
                  <c:v>61</c:v>
                </c:pt>
                <c:pt idx="29">
                  <c:v>60</c:v>
                </c:pt>
                <c:pt idx="30">
                  <c:v>60.7</c:v>
                </c:pt>
                <c:pt idx="31">
                  <c:v>59.6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EC-4B74-917A-0A0CA79CD5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6771968"/>
        <c:axId val="386773760"/>
      </c:areaChart>
      <c:lineChart>
        <c:grouping val="standard"/>
        <c:varyColors val="0"/>
        <c:ser>
          <c:idx val="2"/>
          <c:order val="1"/>
          <c:tx>
            <c:strRef>
              <c:f>Sheet1!$D$1</c:f>
              <c:strCache>
                <c:ptCount val="1"/>
              </c:strCache>
            </c:strRef>
          </c:tx>
          <c:spPr>
            <a:ln w="31300">
              <a:solidFill>
                <a:srgbClr val="000000"/>
              </a:solidFill>
              <a:prstDash val="solid"/>
            </a:ln>
          </c:spPr>
          <c:marker>
            <c:symbol val="none"/>
          </c:marker>
          <c:cat>
            <c:numRef>
              <c:f>Sheet1!$A$2:$A$33</c:f>
              <c:numCache>
                <c:formatCode>General</c:formatCode>
                <c:ptCount val="32"/>
                <c:pt idx="0">
                  <c:v>1983</c:v>
                </c:pt>
                <c:pt idx="1">
                  <c:v>1984</c:v>
                </c:pt>
                <c:pt idx="2">
                  <c:v>1985</c:v>
                </c:pt>
                <c:pt idx="3">
                  <c:v>1986</c:v>
                </c:pt>
                <c:pt idx="4">
                  <c:v>1987</c:v>
                </c:pt>
                <c:pt idx="5">
                  <c:v>1988</c:v>
                </c:pt>
                <c:pt idx="6">
                  <c:v>1989</c:v>
                </c:pt>
                <c:pt idx="7">
                  <c:v>1990</c:v>
                </c:pt>
                <c:pt idx="8">
                  <c:v>1991</c:v>
                </c:pt>
                <c:pt idx="9">
                  <c:v>1992</c:v>
                </c:pt>
                <c:pt idx="10">
                  <c:v>1993</c:v>
                </c:pt>
                <c:pt idx="11">
                  <c:v>1994</c:v>
                </c:pt>
                <c:pt idx="12">
                  <c:v>1995</c:v>
                </c:pt>
                <c:pt idx="13">
                  <c:v>1996</c:v>
                </c:pt>
                <c:pt idx="14">
                  <c:v>1997</c:v>
                </c:pt>
                <c:pt idx="15">
                  <c:v>1998</c:v>
                </c:pt>
                <c:pt idx="16">
                  <c:v>1999</c:v>
                </c:pt>
                <c:pt idx="17">
                  <c:v>2000</c:v>
                </c:pt>
                <c:pt idx="18">
                  <c:v>2001</c:v>
                </c:pt>
                <c:pt idx="19">
                  <c:v>2002</c:v>
                </c:pt>
                <c:pt idx="20">
                  <c:v>2003</c:v>
                </c:pt>
                <c:pt idx="21">
                  <c:v>2004</c:v>
                </c:pt>
                <c:pt idx="22">
                  <c:v>2005</c:v>
                </c:pt>
                <c:pt idx="23">
                  <c:v>2006</c:v>
                </c:pt>
                <c:pt idx="24">
                  <c:v>2007</c:v>
                </c:pt>
                <c:pt idx="25">
                  <c:v>2008</c:v>
                </c:pt>
                <c:pt idx="26">
                  <c:v>2009</c:v>
                </c:pt>
                <c:pt idx="27">
                  <c:v>2010</c:v>
                </c:pt>
                <c:pt idx="28">
                  <c:v>2011</c:v>
                </c:pt>
                <c:pt idx="29">
                  <c:v>2012</c:v>
                </c:pt>
                <c:pt idx="30">
                  <c:v>2013</c:v>
                </c:pt>
                <c:pt idx="31">
                  <c:v>2014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EC-4B74-917A-0A0CA79CD5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6771968"/>
        <c:axId val="386773760"/>
      </c:lineChart>
      <c:catAx>
        <c:axId val="386771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608">
            <a:solidFill>
              <a:schemeClr val="tx1"/>
            </a:solidFill>
            <a:prstDash val="solid"/>
          </a:ln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386773760"/>
        <c:crossesAt val="58"/>
        <c:auto val="1"/>
        <c:lblAlgn val="ctr"/>
        <c:lblOffset val="100"/>
        <c:tickLblSkip val="1"/>
        <c:tickMarkSkip val="12"/>
        <c:noMultiLvlLbl val="0"/>
      </c:catAx>
      <c:valAx>
        <c:axId val="386773760"/>
        <c:scaling>
          <c:orientation val="minMax"/>
          <c:max val="77"/>
          <c:min val="58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260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86771968"/>
        <c:crosses val="autoZero"/>
        <c:crossBetween val="midCat"/>
        <c:majorUnit val="3"/>
        <c:minorUnit val="1"/>
      </c:valAx>
      <c:spPr>
        <a:noFill/>
        <a:ln w="10433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00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027939464493602E-2"/>
          <c:y val="3.5733629428444727E-2"/>
          <c:w val="0.90221187427240979"/>
          <c:h val="0.78159639689078153"/>
        </c:manualLayout>
      </c:layout>
      <c:area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00A8B5"/>
            </a:solidFill>
            <a:ln w="10263">
              <a:solidFill>
                <a:schemeClr val="tx1"/>
              </a:solidFill>
              <a:prstDash val="solid"/>
            </a:ln>
          </c:spPr>
          <c:cat>
            <c:numRef>
              <c:f>Sheet1!$A$2:$A$869</c:f>
              <c:numCache>
                <c:formatCode>General</c:formatCode>
                <c:ptCount val="868"/>
                <c:pt idx="0">
                  <c:v>1946</c:v>
                </c:pt>
                <c:pt idx="12">
                  <c:v>1947</c:v>
                </c:pt>
                <c:pt idx="24">
                  <c:v>1948</c:v>
                </c:pt>
                <c:pt idx="36">
                  <c:v>1949</c:v>
                </c:pt>
                <c:pt idx="48">
                  <c:v>1950</c:v>
                </c:pt>
                <c:pt idx="60">
                  <c:v>1951</c:v>
                </c:pt>
                <c:pt idx="72">
                  <c:v>1952</c:v>
                </c:pt>
                <c:pt idx="84">
                  <c:v>1953</c:v>
                </c:pt>
                <c:pt idx="96">
                  <c:v>1954</c:v>
                </c:pt>
                <c:pt idx="108">
                  <c:v>1955</c:v>
                </c:pt>
                <c:pt idx="120">
                  <c:v>1956</c:v>
                </c:pt>
                <c:pt idx="132">
                  <c:v>1957</c:v>
                </c:pt>
                <c:pt idx="144">
                  <c:v>1958</c:v>
                </c:pt>
                <c:pt idx="156">
                  <c:v>1959</c:v>
                </c:pt>
                <c:pt idx="168">
                  <c:v>1960</c:v>
                </c:pt>
                <c:pt idx="180">
                  <c:v>1961</c:v>
                </c:pt>
                <c:pt idx="192">
                  <c:v>1962</c:v>
                </c:pt>
                <c:pt idx="204">
                  <c:v>1963</c:v>
                </c:pt>
                <c:pt idx="216">
                  <c:v>1964</c:v>
                </c:pt>
                <c:pt idx="228">
                  <c:v>1965</c:v>
                </c:pt>
                <c:pt idx="240">
                  <c:v>1966</c:v>
                </c:pt>
                <c:pt idx="252">
                  <c:v>1967</c:v>
                </c:pt>
                <c:pt idx="264">
                  <c:v>1968</c:v>
                </c:pt>
                <c:pt idx="276">
                  <c:v>1969</c:v>
                </c:pt>
                <c:pt idx="288">
                  <c:v>1970</c:v>
                </c:pt>
                <c:pt idx="300">
                  <c:v>1971</c:v>
                </c:pt>
                <c:pt idx="312">
                  <c:v>1972</c:v>
                </c:pt>
                <c:pt idx="324">
                  <c:v>1973</c:v>
                </c:pt>
                <c:pt idx="336">
                  <c:v>1974</c:v>
                </c:pt>
                <c:pt idx="348">
                  <c:v>1975</c:v>
                </c:pt>
                <c:pt idx="360">
                  <c:v>1976</c:v>
                </c:pt>
                <c:pt idx="372">
                  <c:v>1977</c:v>
                </c:pt>
                <c:pt idx="384">
                  <c:v>1978</c:v>
                </c:pt>
                <c:pt idx="396">
                  <c:v>1979</c:v>
                </c:pt>
                <c:pt idx="408">
                  <c:v>1980</c:v>
                </c:pt>
                <c:pt idx="420">
                  <c:v>1981</c:v>
                </c:pt>
                <c:pt idx="432">
                  <c:v>1982</c:v>
                </c:pt>
                <c:pt idx="444">
                  <c:v>1983</c:v>
                </c:pt>
                <c:pt idx="456">
                  <c:v>1984</c:v>
                </c:pt>
                <c:pt idx="468">
                  <c:v>1985</c:v>
                </c:pt>
                <c:pt idx="480">
                  <c:v>1986</c:v>
                </c:pt>
                <c:pt idx="492">
                  <c:v>1987</c:v>
                </c:pt>
                <c:pt idx="504">
                  <c:v>1988</c:v>
                </c:pt>
                <c:pt idx="516">
                  <c:v>1989</c:v>
                </c:pt>
                <c:pt idx="528">
                  <c:v>1990</c:v>
                </c:pt>
                <c:pt idx="540">
                  <c:v>1991</c:v>
                </c:pt>
                <c:pt idx="552">
                  <c:v>1992</c:v>
                </c:pt>
                <c:pt idx="564">
                  <c:v>1993</c:v>
                </c:pt>
                <c:pt idx="576">
                  <c:v>1994</c:v>
                </c:pt>
                <c:pt idx="588">
                  <c:v>1995</c:v>
                </c:pt>
                <c:pt idx="600">
                  <c:v>1996</c:v>
                </c:pt>
                <c:pt idx="612">
                  <c:v>1997</c:v>
                </c:pt>
                <c:pt idx="624">
                  <c:v>1998</c:v>
                </c:pt>
                <c:pt idx="636">
                  <c:v>1999</c:v>
                </c:pt>
                <c:pt idx="648">
                  <c:v>2000</c:v>
                </c:pt>
                <c:pt idx="660">
                  <c:v>2001</c:v>
                </c:pt>
                <c:pt idx="672">
                  <c:v>2002</c:v>
                </c:pt>
                <c:pt idx="684">
                  <c:v>2003</c:v>
                </c:pt>
                <c:pt idx="696">
                  <c:v>2004</c:v>
                </c:pt>
                <c:pt idx="708">
                  <c:v>2005</c:v>
                </c:pt>
                <c:pt idx="720">
                  <c:v>2006</c:v>
                </c:pt>
                <c:pt idx="732">
                  <c:v>2007</c:v>
                </c:pt>
                <c:pt idx="744">
                  <c:v>2008</c:v>
                </c:pt>
                <c:pt idx="756">
                  <c:v>2009</c:v>
                </c:pt>
                <c:pt idx="768">
                  <c:v>2010</c:v>
                </c:pt>
                <c:pt idx="780">
                  <c:v>2011</c:v>
                </c:pt>
                <c:pt idx="792">
                  <c:v>2012</c:v>
                </c:pt>
                <c:pt idx="804">
                  <c:v>2013</c:v>
                </c:pt>
                <c:pt idx="816">
                  <c:v>2014</c:v>
                </c:pt>
                <c:pt idx="828">
                  <c:v>2015</c:v>
                </c:pt>
                <c:pt idx="840">
                  <c:v>2016</c:v>
                </c:pt>
                <c:pt idx="852">
                  <c:v>2017</c:v>
                </c:pt>
                <c:pt idx="864">
                  <c:v>2018</c:v>
                </c:pt>
              </c:numCache>
            </c:numRef>
          </c:cat>
          <c:val>
            <c:numRef>
              <c:f>Sheet1!$C$2:$C$869</c:f>
              <c:numCache>
                <c:formatCode>General</c:formatCode>
                <c:ptCount val="868"/>
                <c:pt idx="0">
                  <c:v>31.9</c:v>
                </c:pt>
                <c:pt idx="1">
                  <c:v>30.4</c:v>
                </c:pt>
                <c:pt idx="2">
                  <c:v>31.2</c:v>
                </c:pt>
                <c:pt idx="3">
                  <c:v>32.299999999999997</c:v>
                </c:pt>
                <c:pt idx="4">
                  <c:v>32.4</c:v>
                </c:pt>
                <c:pt idx="5">
                  <c:v>32.6</c:v>
                </c:pt>
                <c:pt idx="6">
                  <c:v>32.700000000000003</c:v>
                </c:pt>
                <c:pt idx="7">
                  <c:v>32.799999999999997</c:v>
                </c:pt>
                <c:pt idx="8">
                  <c:v>32.9</c:v>
                </c:pt>
                <c:pt idx="9">
                  <c:v>32.9</c:v>
                </c:pt>
                <c:pt idx="10">
                  <c:v>33</c:v>
                </c:pt>
                <c:pt idx="11">
                  <c:v>33</c:v>
                </c:pt>
                <c:pt idx="12">
                  <c:v>32.9</c:v>
                </c:pt>
                <c:pt idx="13">
                  <c:v>32.799999999999997</c:v>
                </c:pt>
                <c:pt idx="14">
                  <c:v>32.700000000000003</c:v>
                </c:pt>
                <c:pt idx="15">
                  <c:v>32.700000000000003</c:v>
                </c:pt>
                <c:pt idx="16">
                  <c:v>32.5</c:v>
                </c:pt>
                <c:pt idx="17">
                  <c:v>32.4</c:v>
                </c:pt>
                <c:pt idx="18">
                  <c:v>32.200000000000003</c:v>
                </c:pt>
                <c:pt idx="19">
                  <c:v>32.299999999999997</c:v>
                </c:pt>
                <c:pt idx="20">
                  <c:v>32.4</c:v>
                </c:pt>
                <c:pt idx="21">
                  <c:v>32.4</c:v>
                </c:pt>
                <c:pt idx="22">
                  <c:v>32.4</c:v>
                </c:pt>
                <c:pt idx="23">
                  <c:v>32.4</c:v>
                </c:pt>
                <c:pt idx="24">
                  <c:v>32.299999999999997</c:v>
                </c:pt>
                <c:pt idx="25">
                  <c:v>32.200000000000003</c:v>
                </c:pt>
                <c:pt idx="26">
                  <c:v>32.1</c:v>
                </c:pt>
                <c:pt idx="27">
                  <c:v>32</c:v>
                </c:pt>
                <c:pt idx="28">
                  <c:v>31.8</c:v>
                </c:pt>
                <c:pt idx="29">
                  <c:v>31.8</c:v>
                </c:pt>
                <c:pt idx="30">
                  <c:v>31.8</c:v>
                </c:pt>
                <c:pt idx="31">
                  <c:v>31.8</c:v>
                </c:pt>
                <c:pt idx="32">
                  <c:v>31.9</c:v>
                </c:pt>
                <c:pt idx="33">
                  <c:v>31.8</c:v>
                </c:pt>
                <c:pt idx="34">
                  <c:v>31.6</c:v>
                </c:pt>
                <c:pt idx="35">
                  <c:v>31.3</c:v>
                </c:pt>
                <c:pt idx="36">
                  <c:v>31</c:v>
                </c:pt>
                <c:pt idx="37">
                  <c:v>30.9</c:v>
                </c:pt>
                <c:pt idx="38">
                  <c:v>30.7</c:v>
                </c:pt>
                <c:pt idx="39">
                  <c:v>30.4</c:v>
                </c:pt>
                <c:pt idx="40">
                  <c:v>30.2</c:v>
                </c:pt>
                <c:pt idx="41">
                  <c:v>30.1</c:v>
                </c:pt>
                <c:pt idx="42">
                  <c:v>30</c:v>
                </c:pt>
                <c:pt idx="43">
                  <c:v>30.2</c:v>
                </c:pt>
                <c:pt idx="44">
                  <c:v>30.2</c:v>
                </c:pt>
                <c:pt idx="45">
                  <c:v>30</c:v>
                </c:pt>
                <c:pt idx="46">
                  <c:v>29.8</c:v>
                </c:pt>
                <c:pt idx="47">
                  <c:v>30</c:v>
                </c:pt>
                <c:pt idx="48">
                  <c:v>30.2</c:v>
                </c:pt>
                <c:pt idx="49">
                  <c:v>30.4</c:v>
                </c:pt>
                <c:pt idx="50">
                  <c:v>30.2</c:v>
                </c:pt>
                <c:pt idx="51">
                  <c:v>30.4</c:v>
                </c:pt>
                <c:pt idx="52">
                  <c:v>30.8</c:v>
                </c:pt>
                <c:pt idx="53">
                  <c:v>30.9</c:v>
                </c:pt>
                <c:pt idx="54">
                  <c:v>31</c:v>
                </c:pt>
                <c:pt idx="55">
                  <c:v>31.3</c:v>
                </c:pt>
                <c:pt idx="56">
                  <c:v>31.4</c:v>
                </c:pt>
                <c:pt idx="57">
                  <c:v>31.5</c:v>
                </c:pt>
                <c:pt idx="58">
                  <c:v>31.6</c:v>
                </c:pt>
                <c:pt idx="59">
                  <c:v>31.5</c:v>
                </c:pt>
                <c:pt idx="60">
                  <c:v>31.6</c:v>
                </c:pt>
                <c:pt idx="61">
                  <c:v>31.7</c:v>
                </c:pt>
                <c:pt idx="62">
                  <c:v>31.6</c:v>
                </c:pt>
                <c:pt idx="63">
                  <c:v>31.7</c:v>
                </c:pt>
                <c:pt idx="64">
                  <c:v>31.6</c:v>
                </c:pt>
                <c:pt idx="65">
                  <c:v>31.6</c:v>
                </c:pt>
                <c:pt idx="66">
                  <c:v>31.4</c:v>
                </c:pt>
                <c:pt idx="67">
                  <c:v>31.4</c:v>
                </c:pt>
                <c:pt idx="68">
                  <c:v>31.3</c:v>
                </c:pt>
                <c:pt idx="69">
                  <c:v>31.2</c:v>
                </c:pt>
                <c:pt idx="70">
                  <c:v>31.2</c:v>
                </c:pt>
                <c:pt idx="71">
                  <c:v>31.1</c:v>
                </c:pt>
                <c:pt idx="72">
                  <c:v>31.2</c:v>
                </c:pt>
                <c:pt idx="73">
                  <c:v>31.1</c:v>
                </c:pt>
                <c:pt idx="74">
                  <c:v>31.2</c:v>
                </c:pt>
                <c:pt idx="75">
                  <c:v>31.2</c:v>
                </c:pt>
                <c:pt idx="76">
                  <c:v>31.1</c:v>
                </c:pt>
                <c:pt idx="77">
                  <c:v>30.7</c:v>
                </c:pt>
                <c:pt idx="78">
                  <c:v>30.5</c:v>
                </c:pt>
                <c:pt idx="79">
                  <c:v>31.2</c:v>
                </c:pt>
                <c:pt idx="80">
                  <c:v>31.5</c:v>
                </c:pt>
                <c:pt idx="81">
                  <c:v>31.6</c:v>
                </c:pt>
                <c:pt idx="82">
                  <c:v>31.8</c:v>
                </c:pt>
                <c:pt idx="83">
                  <c:v>31.8</c:v>
                </c:pt>
                <c:pt idx="84">
                  <c:v>32</c:v>
                </c:pt>
                <c:pt idx="85">
                  <c:v>32.1</c:v>
                </c:pt>
                <c:pt idx="86">
                  <c:v>32.200000000000003</c:v>
                </c:pt>
                <c:pt idx="87">
                  <c:v>32.299999999999997</c:v>
                </c:pt>
                <c:pt idx="88">
                  <c:v>32.4</c:v>
                </c:pt>
                <c:pt idx="89">
                  <c:v>32.299999999999997</c:v>
                </c:pt>
                <c:pt idx="90">
                  <c:v>32.4</c:v>
                </c:pt>
                <c:pt idx="91">
                  <c:v>32.200000000000003</c:v>
                </c:pt>
                <c:pt idx="92">
                  <c:v>32.1</c:v>
                </c:pt>
                <c:pt idx="93">
                  <c:v>31.8</c:v>
                </c:pt>
                <c:pt idx="94">
                  <c:v>31.5</c:v>
                </c:pt>
                <c:pt idx="95">
                  <c:v>31.3</c:v>
                </c:pt>
                <c:pt idx="96">
                  <c:v>31.2</c:v>
                </c:pt>
                <c:pt idx="97">
                  <c:v>31</c:v>
                </c:pt>
                <c:pt idx="98">
                  <c:v>30.9</c:v>
                </c:pt>
                <c:pt idx="99">
                  <c:v>30.6</c:v>
                </c:pt>
                <c:pt idx="100">
                  <c:v>30.6</c:v>
                </c:pt>
                <c:pt idx="101">
                  <c:v>30.5</c:v>
                </c:pt>
                <c:pt idx="102">
                  <c:v>30.3</c:v>
                </c:pt>
                <c:pt idx="103">
                  <c:v>30.3</c:v>
                </c:pt>
                <c:pt idx="104">
                  <c:v>30.3</c:v>
                </c:pt>
                <c:pt idx="105">
                  <c:v>30.3</c:v>
                </c:pt>
                <c:pt idx="106">
                  <c:v>30.3</c:v>
                </c:pt>
                <c:pt idx="107">
                  <c:v>30.3</c:v>
                </c:pt>
                <c:pt idx="108">
                  <c:v>30.4</c:v>
                </c:pt>
                <c:pt idx="109">
                  <c:v>30.5</c:v>
                </c:pt>
                <c:pt idx="110">
                  <c:v>30.5</c:v>
                </c:pt>
                <c:pt idx="111">
                  <c:v>30.6</c:v>
                </c:pt>
                <c:pt idx="112">
                  <c:v>30.7</c:v>
                </c:pt>
                <c:pt idx="113">
                  <c:v>30.7</c:v>
                </c:pt>
                <c:pt idx="114">
                  <c:v>30.6</c:v>
                </c:pt>
                <c:pt idx="115">
                  <c:v>30.7</c:v>
                </c:pt>
                <c:pt idx="116">
                  <c:v>30.6</c:v>
                </c:pt>
                <c:pt idx="117">
                  <c:v>30.6</c:v>
                </c:pt>
                <c:pt idx="118">
                  <c:v>30.7</c:v>
                </c:pt>
                <c:pt idx="119">
                  <c:v>30.6</c:v>
                </c:pt>
                <c:pt idx="120">
                  <c:v>30.6</c:v>
                </c:pt>
                <c:pt idx="121">
                  <c:v>30.5</c:v>
                </c:pt>
                <c:pt idx="122">
                  <c:v>30.3</c:v>
                </c:pt>
                <c:pt idx="123">
                  <c:v>30.4</c:v>
                </c:pt>
                <c:pt idx="124">
                  <c:v>30.3</c:v>
                </c:pt>
                <c:pt idx="125">
                  <c:v>30.1</c:v>
                </c:pt>
                <c:pt idx="126">
                  <c:v>29.8</c:v>
                </c:pt>
                <c:pt idx="127">
                  <c:v>30.2</c:v>
                </c:pt>
                <c:pt idx="128">
                  <c:v>30.2</c:v>
                </c:pt>
                <c:pt idx="129">
                  <c:v>30.2</c:v>
                </c:pt>
                <c:pt idx="130">
                  <c:v>30.1</c:v>
                </c:pt>
                <c:pt idx="131">
                  <c:v>30.1</c:v>
                </c:pt>
                <c:pt idx="132">
                  <c:v>30.2</c:v>
                </c:pt>
                <c:pt idx="133">
                  <c:v>30.1</c:v>
                </c:pt>
                <c:pt idx="134">
                  <c:v>30.1</c:v>
                </c:pt>
                <c:pt idx="135">
                  <c:v>30</c:v>
                </c:pt>
                <c:pt idx="136">
                  <c:v>30</c:v>
                </c:pt>
                <c:pt idx="137">
                  <c:v>29.9</c:v>
                </c:pt>
                <c:pt idx="138">
                  <c:v>29.8</c:v>
                </c:pt>
                <c:pt idx="139">
                  <c:v>29.9</c:v>
                </c:pt>
                <c:pt idx="140">
                  <c:v>29.7</c:v>
                </c:pt>
                <c:pt idx="141">
                  <c:v>29.6</c:v>
                </c:pt>
                <c:pt idx="142">
                  <c:v>29.4</c:v>
                </c:pt>
                <c:pt idx="143">
                  <c:v>29.3</c:v>
                </c:pt>
                <c:pt idx="144">
                  <c:v>29.1</c:v>
                </c:pt>
                <c:pt idx="145">
                  <c:v>28.9</c:v>
                </c:pt>
                <c:pt idx="146">
                  <c:v>28.6</c:v>
                </c:pt>
                <c:pt idx="147">
                  <c:v>28.4</c:v>
                </c:pt>
                <c:pt idx="148">
                  <c:v>28.3</c:v>
                </c:pt>
                <c:pt idx="149">
                  <c:v>28.3</c:v>
                </c:pt>
                <c:pt idx="150">
                  <c:v>28.3</c:v>
                </c:pt>
                <c:pt idx="151">
                  <c:v>28.4</c:v>
                </c:pt>
                <c:pt idx="152">
                  <c:v>28.5</c:v>
                </c:pt>
                <c:pt idx="153">
                  <c:v>28.2</c:v>
                </c:pt>
                <c:pt idx="154">
                  <c:v>28.5</c:v>
                </c:pt>
                <c:pt idx="155">
                  <c:v>28.6</c:v>
                </c:pt>
                <c:pt idx="156">
                  <c:v>28.6</c:v>
                </c:pt>
                <c:pt idx="157">
                  <c:v>28.7</c:v>
                </c:pt>
                <c:pt idx="158">
                  <c:v>28.8</c:v>
                </c:pt>
                <c:pt idx="159">
                  <c:v>28.9</c:v>
                </c:pt>
                <c:pt idx="160">
                  <c:v>28.9</c:v>
                </c:pt>
                <c:pt idx="161">
                  <c:v>29</c:v>
                </c:pt>
                <c:pt idx="162">
                  <c:v>29</c:v>
                </c:pt>
                <c:pt idx="163">
                  <c:v>28.5</c:v>
                </c:pt>
                <c:pt idx="164">
                  <c:v>28.6</c:v>
                </c:pt>
                <c:pt idx="165">
                  <c:v>28.4</c:v>
                </c:pt>
                <c:pt idx="166">
                  <c:v>28.5</c:v>
                </c:pt>
                <c:pt idx="167">
                  <c:v>28.7</c:v>
                </c:pt>
                <c:pt idx="168">
                  <c:v>28.9</c:v>
                </c:pt>
                <c:pt idx="169">
                  <c:v>28.9</c:v>
                </c:pt>
                <c:pt idx="170">
                  <c:v>28.8</c:v>
                </c:pt>
                <c:pt idx="171">
                  <c:v>28.6</c:v>
                </c:pt>
                <c:pt idx="172">
                  <c:v>28.6</c:v>
                </c:pt>
                <c:pt idx="173">
                  <c:v>28.5</c:v>
                </c:pt>
                <c:pt idx="174">
                  <c:v>28.4</c:v>
                </c:pt>
                <c:pt idx="175">
                  <c:v>28.3</c:v>
                </c:pt>
                <c:pt idx="176">
                  <c:v>28.3</c:v>
                </c:pt>
                <c:pt idx="177">
                  <c:v>28.1</c:v>
                </c:pt>
                <c:pt idx="178">
                  <c:v>28</c:v>
                </c:pt>
                <c:pt idx="179">
                  <c:v>27.8</c:v>
                </c:pt>
                <c:pt idx="180">
                  <c:v>27.7</c:v>
                </c:pt>
                <c:pt idx="181">
                  <c:v>27.6</c:v>
                </c:pt>
                <c:pt idx="182">
                  <c:v>27.6</c:v>
                </c:pt>
                <c:pt idx="183">
                  <c:v>27.6</c:v>
                </c:pt>
                <c:pt idx="184">
                  <c:v>27.8</c:v>
                </c:pt>
                <c:pt idx="185">
                  <c:v>27.8</c:v>
                </c:pt>
                <c:pt idx="186">
                  <c:v>27.8</c:v>
                </c:pt>
                <c:pt idx="187">
                  <c:v>27.8</c:v>
                </c:pt>
                <c:pt idx="188">
                  <c:v>27.7</c:v>
                </c:pt>
                <c:pt idx="189">
                  <c:v>27.8</c:v>
                </c:pt>
                <c:pt idx="190">
                  <c:v>27.9</c:v>
                </c:pt>
                <c:pt idx="191">
                  <c:v>27.9</c:v>
                </c:pt>
                <c:pt idx="192">
                  <c:v>27.9</c:v>
                </c:pt>
                <c:pt idx="193">
                  <c:v>27.9</c:v>
                </c:pt>
                <c:pt idx="194">
                  <c:v>28</c:v>
                </c:pt>
                <c:pt idx="195">
                  <c:v>27.9</c:v>
                </c:pt>
                <c:pt idx="196">
                  <c:v>27.9</c:v>
                </c:pt>
                <c:pt idx="197">
                  <c:v>27.9</c:v>
                </c:pt>
                <c:pt idx="198">
                  <c:v>27.8</c:v>
                </c:pt>
                <c:pt idx="199">
                  <c:v>27.8</c:v>
                </c:pt>
                <c:pt idx="200">
                  <c:v>27.8</c:v>
                </c:pt>
                <c:pt idx="201">
                  <c:v>27.8</c:v>
                </c:pt>
                <c:pt idx="202">
                  <c:v>27.7</c:v>
                </c:pt>
                <c:pt idx="203">
                  <c:v>27.7</c:v>
                </c:pt>
                <c:pt idx="204">
                  <c:v>27.7</c:v>
                </c:pt>
                <c:pt idx="205">
                  <c:v>27.6</c:v>
                </c:pt>
                <c:pt idx="206">
                  <c:v>27.6</c:v>
                </c:pt>
                <c:pt idx="207">
                  <c:v>27.6</c:v>
                </c:pt>
                <c:pt idx="208">
                  <c:v>27.6</c:v>
                </c:pt>
                <c:pt idx="209">
                  <c:v>27.6</c:v>
                </c:pt>
                <c:pt idx="210">
                  <c:v>27.5</c:v>
                </c:pt>
                <c:pt idx="211">
                  <c:v>27.5</c:v>
                </c:pt>
                <c:pt idx="212">
                  <c:v>27.5</c:v>
                </c:pt>
                <c:pt idx="213">
                  <c:v>27.4</c:v>
                </c:pt>
                <c:pt idx="214">
                  <c:v>27.4</c:v>
                </c:pt>
                <c:pt idx="215">
                  <c:v>27.4</c:v>
                </c:pt>
                <c:pt idx="216">
                  <c:v>27.3</c:v>
                </c:pt>
                <c:pt idx="217">
                  <c:v>27.3</c:v>
                </c:pt>
                <c:pt idx="218">
                  <c:v>27.2</c:v>
                </c:pt>
                <c:pt idx="219">
                  <c:v>27.3</c:v>
                </c:pt>
                <c:pt idx="220">
                  <c:v>27.2</c:v>
                </c:pt>
                <c:pt idx="221">
                  <c:v>27.2</c:v>
                </c:pt>
                <c:pt idx="222">
                  <c:v>27.2</c:v>
                </c:pt>
                <c:pt idx="223">
                  <c:v>27.2</c:v>
                </c:pt>
                <c:pt idx="224">
                  <c:v>27.3</c:v>
                </c:pt>
                <c:pt idx="225">
                  <c:v>26.9</c:v>
                </c:pt>
                <c:pt idx="226">
                  <c:v>27.2</c:v>
                </c:pt>
                <c:pt idx="227">
                  <c:v>27.2</c:v>
                </c:pt>
                <c:pt idx="228">
                  <c:v>27.3</c:v>
                </c:pt>
                <c:pt idx="229">
                  <c:v>27.2</c:v>
                </c:pt>
                <c:pt idx="230">
                  <c:v>27.3</c:v>
                </c:pt>
                <c:pt idx="231">
                  <c:v>27.2</c:v>
                </c:pt>
                <c:pt idx="232">
                  <c:v>27.2</c:v>
                </c:pt>
                <c:pt idx="233">
                  <c:v>27.3</c:v>
                </c:pt>
                <c:pt idx="234">
                  <c:v>27.3</c:v>
                </c:pt>
                <c:pt idx="235">
                  <c:v>27.3</c:v>
                </c:pt>
                <c:pt idx="236">
                  <c:v>27.3</c:v>
                </c:pt>
                <c:pt idx="237">
                  <c:v>27.3</c:v>
                </c:pt>
                <c:pt idx="238">
                  <c:v>27.4</c:v>
                </c:pt>
                <c:pt idx="239">
                  <c:v>27.4</c:v>
                </c:pt>
                <c:pt idx="240">
                  <c:v>27.4</c:v>
                </c:pt>
                <c:pt idx="241">
                  <c:v>27.5</c:v>
                </c:pt>
                <c:pt idx="242">
                  <c:v>27.5</c:v>
                </c:pt>
                <c:pt idx="243">
                  <c:v>27.6</c:v>
                </c:pt>
                <c:pt idx="244">
                  <c:v>27.7</c:v>
                </c:pt>
                <c:pt idx="245">
                  <c:v>27.7</c:v>
                </c:pt>
                <c:pt idx="246">
                  <c:v>27.6</c:v>
                </c:pt>
                <c:pt idx="247">
                  <c:v>27.7</c:v>
                </c:pt>
                <c:pt idx="248">
                  <c:v>27.7</c:v>
                </c:pt>
                <c:pt idx="249">
                  <c:v>27.7</c:v>
                </c:pt>
                <c:pt idx="250">
                  <c:v>27.7</c:v>
                </c:pt>
                <c:pt idx="251">
                  <c:v>27.6</c:v>
                </c:pt>
                <c:pt idx="252">
                  <c:v>27.6</c:v>
                </c:pt>
                <c:pt idx="253">
                  <c:v>27.5</c:v>
                </c:pt>
                <c:pt idx="254">
                  <c:v>27.4</c:v>
                </c:pt>
                <c:pt idx="255">
                  <c:v>27.3</c:v>
                </c:pt>
                <c:pt idx="256">
                  <c:v>27.2</c:v>
                </c:pt>
                <c:pt idx="257">
                  <c:v>27.1</c:v>
                </c:pt>
                <c:pt idx="258">
                  <c:v>27</c:v>
                </c:pt>
                <c:pt idx="259">
                  <c:v>27.1</c:v>
                </c:pt>
                <c:pt idx="260">
                  <c:v>26.9</c:v>
                </c:pt>
                <c:pt idx="261">
                  <c:v>26.9</c:v>
                </c:pt>
                <c:pt idx="262">
                  <c:v>27</c:v>
                </c:pt>
                <c:pt idx="263">
                  <c:v>26.9</c:v>
                </c:pt>
                <c:pt idx="264">
                  <c:v>27</c:v>
                </c:pt>
                <c:pt idx="265">
                  <c:v>26.9</c:v>
                </c:pt>
                <c:pt idx="266">
                  <c:v>26.8</c:v>
                </c:pt>
                <c:pt idx="267">
                  <c:v>26.8</c:v>
                </c:pt>
                <c:pt idx="268">
                  <c:v>26.9</c:v>
                </c:pt>
                <c:pt idx="269">
                  <c:v>26.8</c:v>
                </c:pt>
                <c:pt idx="270">
                  <c:v>26.8</c:v>
                </c:pt>
                <c:pt idx="271">
                  <c:v>26.7</c:v>
                </c:pt>
                <c:pt idx="272">
                  <c:v>26.7</c:v>
                </c:pt>
                <c:pt idx="273">
                  <c:v>26.6</c:v>
                </c:pt>
                <c:pt idx="274">
                  <c:v>26.6</c:v>
                </c:pt>
                <c:pt idx="275">
                  <c:v>26.6</c:v>
                </c:pt>
                <c:pt idx="276">
                  <c:v>26.5</c:v>
                </c:pt>
                <c:pt idx="277">
                  <c:v>26.5</c:v>
                </c:pt>
                <c:pt idx="278">
                  <c:v>26.5</c:v>
                </c:pt>
                <c:pt idx="279">
                  <c:v>26.5</c:v>
                </c:pt>
                <c:pt idx="280">
                  <c:v>26.4</c:v>
                </c:pt>
                <c:pt idx="281">
                  <c:v>26.4</c:v>
                </c:pt>
                <c:pt idx="282">
                  <c:v>26.4</c:v>
                </c:pt>
                <c:pt idx="283">
                  <c:v>26.4</c:v>
                </c:pt>
                <c:pt idx="284">
                  <c:v>26.3</c:v>
                </c:pt>
                <c:pt idx="285">
                  <c:v>26.2</c:v>
                </c:pt>
                <c:pt idx="286">
                  <c:v>26</c:v>
                </c:pt>
                <c:pt idx="287">
                  <c:v>25.9</c:v>
                </c:pt>
                <c:pt idx="288">
                  <c:v>25.9</c:v>
                </c:pt>
                <c:pt idx="289">
                  <c:v>25.8</c:v>
                </c:pt>
                <c:pt idx="290">
                  <c:v>25.7</c:v>
                </c:pt>
                <c:pt idx="291">
                  <c:v>25.5</c:v>
                </c:pt>
                <c:pt idx="292">
                  <c:v>25.3</c:v>
                </c:pt>
                <c:pt idx="293">
                  <c:v>25.2</c:v>
                </c:pt>
                <c:pt idx="294">
                  <c:v>25.2</c:v>
                </c:pt>
                <c:pt idx="295">
                  <c:v>25.1</c:v>
                </c:pt>
                <c:pt idx="296">
                  <c:v>24.9</c:v>
                </c:pt>
                <c:pt idx="297">
                  <c:v>24.4</c:v>
                </c:pt>
                <c:pt idx="298">
                  <c:v>24.2</c:v>
                </c:pt>
                <c:pt idx="299">
                  <c:v>24.5</c:v>
                </c:pt>
                <c:pt idx="300">
                  <c:v>24.4</c:v>
                </c:pt>
                <c:pt idx="301">
                  <c:v>24.3</c:v>
                </c:pt>
                <c:pt idx="302">
                  <c:v>24.2</c:v>
                </c:pt>
                <c:pt idx="303">
                  <c:v>24.1</c:v>
                </c:pt>
                <c:pt idx="304">
                  <c:v>24.2</c:v>
                </c:pt>
                <c:pt idx="305">
                  <c:v>24.1</c:v>
                </c:pt>
                <c:pt idx="306">
                  <c:v>24</c:v>
                </c:pt>
                <c:pt idx="307">
                  <c:v>24</c:v>
                </c:pt>
                <c:pt idx="308">
                  <c:v>24</c:v>
                </c:pt>
                <c:pt idx="309">
                  <c:v>23.9</c:v>
                </c:pt>
                <c:pt idx="310">
                  <c:v>23.9</c:v>
                </c:pt>
                <c:pt idx="311">
                  <c:v>23.9</c:v>
                </c:pt>
                <c:pt idx="312">
                  <c:v>23.9</c:v>
                </c:pt>
                <c:pt idx="313">
                  <c:v>23.9</c:v>
                </c:pt>
                <c:pt idx="314">
                  <c:v>23.9</c:v>
                </c:pt>
                <c:pt idx="315">
                  <c:v>23.9</c:v>
                </c:pt>
                <c:pt idx="316">
                  <c:v>24</c:v>
                </c:pt>
                <c:pt idx="317">
                  <c:v>23.9</c:v>
                </c:pt>
                <c:pt idx="318">
                  <c:v>23.8</c:v>
                </c:pt>
                <c:pt idx="319">
                  <c:v>23.9</c:v>
                </c:pt>
                <c:pt idx="320">
                  <c:v>23.9</c:v>
                </c:pt>
                <c:pt idx="321">
                  <c:v>24</c:v>
                </c:pt>
                <c:pt idx="322">
                  <c:v>24</c:v>
                </c:pt>
                <c:pt idx="323">
                  <c:v>24.1</c:v>
                </c:pt>
                <c:pt idx="324">
                  <c:v>24.2</c:v>
                </c:pt>
                <c:pt idx="325">
                  <c:v>24.2</c:v>
                </c:pt>
                <c:pt idx="326">
                  <c:v>24.2</c:v>
                </c:pt>
                <c:pt idx="327">
                  <c:v>24.2</c:v>
                </c:pt>
                <c:pt idx="328">
                  <c:v>24.2</c:v>
                </c:pt>
                <c:pt idx="329">
                  <c:v>24.2</c:v>
                </c:pt>
                <c:pt idx="330">
                  <c:v>24.2</c:v>
                </c:pt>
                <c:pt idx="331">
                  <c:v>24.1</c:v>
                </c:pt>
                <c:pt idx="332">
                  <c:v>24.1</c:v>
                </c:pt>
                <c:pt idx="333">
                  <c:v>24.1</c:v>
                </c:pt>
                <c:pt idx="334">
                  <c:v>24.1</c:v>
                </c:pt>
                <c:pt idx="335">
                  <c:v>24.1</c:v>
                </c:pt>
                <c:pt idx="336">
                  <c:v>24.1</c:v>
                </c:pt>
                <c:pt idx="337">
                  <c:v>23.9</c:v>
                </c:pt>
                <c:pt idx="338">
                  <c:v>23.9</c:v>
                </c:pt>
                <c:pt idx="339">
                  <c:v>23.9</c:v>
                </c:pt>
                <c:pt idx="340">
                  <c:v>23.8</c:v>
                </c:pt>
                <c:pt idx="341">
                  <c:v>23.8</c:v>
                </c:pt>
                <c:pt idx="342">
                  <c:v>23.7</c:v>
                </c:pt>
                <c:pt idx="343">
                  <c:v>23.6</c:v>
                </c:pt>
                <c:pt idx="344">
                  <c:v>23.5</c:v>
                </c:pt>
                <c:pt idx="345">
                  <c:v>23.4</c:v>
                </c:pt>
                <c:pt idx="346">
                  <c:v>23.1</c:v>
                </c:pt>
                <c:pt idx="347">
                  <c:v>22.8</c:v>
                </c:pt>
                <c:pt idx="348">
                  <c:v>22.4</c:v>
                </c:pt>
                <c:pt idx="349">
                  <c:v>22.1</c:v>
                </c:pt>
                <c:pt idx="350">
                  <c:v>22</c:v>
                </c:pt>
                <c:pt idx="351">
                  <c:v>21.9</c:v>
                </c:pt>
                <c:pt idx="352">
                  <c:v>21.9</c:v>
                </c:pt>
                <c:pt idx="353">
                  <c:v>21.8</c:v>
                </c:pt>
                <c:pt idx="354">
                  <c:v>21.7</c:v>
                </c:pt>
                <c:pt idx="355">
                  <c:v>21.8</c:v>
                </c:pt>
                <c:pt idx="356">
                  <c:v>21.9</c:v>
                </c:pt>
                <c:pt idx="357">
                  <c:v>21.9</c:v>
                </c:pt>
                <c:pt idx="358">
                  <c:v>21.9</c:v>
                </c:pt>
                <c:pt idx="359">
                  <c:v>22</c:v>
                </c:pt>
                <c:pt idx="360">
                  <c:v>22</c:v>
                </c:pt>
                <c:pt idx="361">
                  <c:v>22.1</c:v>
                </c:pt>
                <c:pt idx="362">
                  <c:v>22.1</c:v>
                </c:pt>
                <c:pt idx="363">
                  <c:v>22.1</c:v>
                </c:pt>
                <c:pt idx="364">
                  <c:v>22.1</c:v>
                </c:pt>
                <c:pt idx="365">
                  <c:v>22.1</c:v>
                </c:pt>
                <c:pt idx="366">
                  <c:v>22</c:v>
                </c:pt>
                <c:pt idx="367">
                  <c:v>22.1</c:v>
                </c:pt>
                <c:pt idx="368">
                  <c:v>22.1</c:v>
                </c:pt>
                <c:pt idx="369">
                  <c:v>22</c:v>
                </c:pt>
                <c:pt idx="370">
                  <c:v>22</c:v>
                </c:pt>
                <c:pt idx="371">
                  <c:v>22</c:v>
                </c:pt>
                <c:pt idx="372">
                  <c:v>22.1</c:v>
                </c:pt>
                <c:pt idx="373">
                  <c:v>22</c:v>
                </c:pt>
                <c:pt idx="374">
                  <c:v>22</c:v>
                </c:pt>
                <c:pt idx="375">
                  <c:v>22.1</c:v>
                </c:pt>
                <c:pt idx="376">
                  <c:v>22.1</c:v>
                </c:pt>
                <c:pt idx="377">
                  <c:v>22.1</c:v>
                </c:pt>
                <c:pt idx="378">
                  <c:v>22</c:v>
                </c:pt>
                <c:pt idx="379">
                  <c:v>22</c:v>
                </c:pt>
                <c:pt idx="380">
                  <c:v>21.9</c:v>
                </c:pt>
                <c:pt idx="381">
                  <c:v>21.9</c:v>
                </c:pt>
                <c:pt idx="382">
                  <c:v>21.9</c:v>
                </c:pt>
                <c:pt idx="383">
                  <c:v>22</c:v>
                </c:pt>
                <c:pt idx="384">
                  <c:v>22</c:v>
                </c:pt>
                <c:pt idx="385">
                  <c:v>21.9</c:v>
                </c:pt>
                <c:pt idx="386">
                  <c:v>21.9</c:v>
                </c:pt>
                <c:pt idx="387">
                  <c:v>21.8</c:v>
                </c:pt>
                <c:pt idx="388">
                  <c:v>21.8</c:v>
                </c:pt>
                <c:pt idx="389">
                  <c:v>21.8</c:v>
                </c:pt>
                <c:pt idx="390">
                  <c:v>21.7</c:v>
                </c:pt>
                <c:pt idx="391">
                  <c:v>21.7</c:v>
                </c:pt>
                <c:pt idx="392">
                  <c:v>21.8</c:v>
                </c:pt>
                <c:pt idx="393">
                  <c:v>21.8</c:v>
                </c:pt>
                <c:pt idx="394">
                  <c:v>21.8</c:v>
                </c:pt>
                <c:pt idx="395">
                  <c:v>21.8</c:v>
                </c:pt>
                <c:pt idx="396">
                  <c:v>21.8</c:v>
                </c:pt>
                <c:pt idx="397">
                  <c:v>21.8</c:v>
                </c:pt>
                <c:pt idx="398">
                  <c:v>21.7</c:v>
                </c:pt>
                <c:pt idx="399">
                  <c:v>21.8</c:v>
                </c:pt>
                <c:pt idx="400">
                  <c:v>21.7</c:v>
                </c:pt>
                <c:pt idx="401">
                  <c:v>21.7</c:v>
                </c:pt>
                <c:pt idx="402">
                  <c:v>21.6</c:v>
                </c:pt>
                <c:pt idx="403">
                  <c:v>21.5</c:v>
                </c:pt>
                <c:pt idx="404">
                  <c:v>21.5</c:v>
                </c:pt>
                <c:pt idx="405">
                  <c:v>21.4</c:v>
                </c:pt>
                <c:pt idx="406">
                  <c:v>21.3</c:v>
                </c:pt>
                <c:pt idx="407">
                  <c:v>21.3</c:v>
                </c:pt>
                <c:pt idx="408">
                  <c:v>21.2</c:v>
                </c:pt>
                <c:pt idx="409">
                  <c:v>21.1</c:v>
                </c:pt>
                <c:pt idx="410">
                  <c:v>21.1</c:v>
                </c:pt>
                <c:pt idx="411">
                  <c:v>20.9</c:v>
                </c:pt>
                <c:pt idx="412">
                  <c:v>20.7</c:v>
                </c:pt>
                <c:pt idx="413">
                  <c:v>20.5</c:v>
                </c:pt>
                <c:pt idx="414">
                  <c:v>20.3</c:v>
                </c:pt>
                <c:pt idx="415">
                  <c:v>20.399999999999999</c:v>
                </c:pt>
                <c:pt idx="416">
                  <c:v>20.399999999999999</c:v>
                </c:pt>
                <c:pt idx="417">
                  <c:v>20.5</c:v>
                </c:pt>
                <c:pt idx="418">
                  <c:v>20.5</c:v>
                </c:pt>
                <c:pt idx="419">
                  <c:v>20.5</c:v>
                </c:pt>
                <c:pt idx="420">
                  <c:v>20.5</c:v>
                </c:pt>
                <c:pt idx="421">
                  <c:v>20.399999999999999</c:v>
                </c:pt>
                <c:pt idx="422">
                  <c:v>20.399999999999999</c:v>
                </c:pt>
                <c:pt idx="423">
                  <c:v>20.5</c:v>
                </c:pt>
                <c:pt idx="424">
                  <c:v>20.6</c:v>
                </c:pt>
                <c:pt idx="425">
                  <c:v>20.5</c:v>
                </c:pt>
                <c:pt idx="426">
                  <c:v>20.5</c:v>
                </c:pt>
                <c:pt idx="427">
                  <c:v>20.5</c:v>
                </c:pt>
                <c:pt idx="428">
                  <c:v>20.5</c:v>
                </c:pt>
                <c:pt idx="429">
                  <c:v>20.3</c:v>
                </c:pt>
                <c:pt idx="430">
                  <c:v>20.2</c:v>
                </c:pt>
                <c:pt idx="431">
                  <c:v>20</c:v>
                </c:pt>
                <c:pt idx="432">
                  <c:v>19.899999999999999</c:v>
                </c:pt>
                <c:pt idx="433">
                  <c:v>19.899999999999999</c:v>
                </c:pt>
                <c:pt idx="434">
                  <c:v>19.7</c:v>
                </c:pt>
                <c:pt idx="435">
                  <c:v>19.600000000000001</c:v>
                </c:pt>
                <c:pt idx="436">
                  <c:v>19.5</c:v>
                </c:pt>
                <c:pt idx="437">
                  <c:v>19.399999999999999</c:v>
                </c:pt>
                <c:pt idx="438">
                  <c:v>19.3</c:v>
                </c:pt>
                <c:pt idx="439">
                  <c:v>19.2</c:v>
                </c:pt>
                <c:pt idx="440">
                  <c:v>19.100000000000001</c:v>
                </c:pt>
                <c:pt idx="441">
                  <c:v>19</c:v>
                </c:pt>
                <c:pt idx="442">
                  <c:v>18.8</c:v>
                </c:pt>
                <c:pt idx="443">
                  <c:v>18.8</c:v>
                </c:pt>
                <c:pt idx="444">
                  <c:v>18.8</c:v>
                </c:pt>
                <c:pt idx="445">
                  <c:v>18.8</c:v>
                </c:pt>
                <c:pt idx="446">
                  <c:v>18.8</c:v>
                </c:pt>
                <c:pt idx="447">
                  <c:v>18.8</c:v>
                </c:pt>
                <c:pt idx="448">
                  <c:v>18.8</c:v>
                </c:pt>
                <c:pt idx="449">
                  <c:v>18.8</c:v>
                </c:pt>
                <c:pt idx="450">
                  <c:v>18.899999999999999</c:v>
                </c:pt>
                <c:pt idx="451">
                  <c:v>19</c:v>
                </c:pt>
                <c:pt idx="452">
                  <c:v>18.899999999999999</c:v>
                </c:pt>
                <c:pt idx="453">
                  <c:v>19</c:v>
                </c:pt>
                <c:pt idx="454">
                  <c:v>19</c:v>
                </c:pt>
                <c:pt idx="455">
                  <c:v>19</c:v>
                </c:pt>
                <c:pt idx="456">
                  <c:v>19</c:v>
                </c:pt>
                <c:pt idx="457">
                  <c:v>19</c:v>
                </c:pt>
                <c:pt idx="458">
                  <c:v>19.100000000000001</c:v>
                </c:pt>
                <c:pt idx="459">
                  <c:v>19.100000000000001</c:v>
                </c:pt>
                <c:pt idx="460">
                  <c:v>19</c:v>
                </c:pt>
                <c:pt idx="461">
                  <c:v>19</c:v>
                </c:pt>
                <c:pt idx="462">
                  <c:v>19</c:v>
                </c:pt>
                <c:pt idx="463">
                  <c:v>19</c:v>
                </c:pt>
                <c:pt idx="464">
                  <c:v>18.899999999999999</c:v>
                </c:pt>
                <c:pt idx="465">
                  <c:v>18.8</c:v>
                </c:pt>
                <c:pt idx="466">
                  <c:v>18.8</c:v>
                </c:pt>
                <c:pt idx="467">
                  <c:v>18.8</c:v>
                </c:pt>
                <c:pt idx="468">
                  <c:v>18.7</c:v>
                </c:pt>
                <c:pt idx="469">
                  <c:v>18.600000000000001</c:v>
                </c:pt>
                <c:pt idx="470">
                  <c:v>18.5</c:v>
                </c:pt>
                <c:pt idx="471">
                  <c:v>18.399999999999999</c:v>
                </c:pt>
                <c:pt idx="472">
                  <c:v>18.3</c:v>
                </c:pt>
                <c:pt idx="473">
                  <c:v>18.3</c:v>
                </c:pt>
                <c:pt idx="474">
                  <c:v>18.2</c:v>
                </c:pt>
                <c:pt idx="475">
                  <c:v>18.100000000000001</c:v>
                </c:pt>
                <c:pt idx="476">
                  <c:v>18.100000000000001</c:v>
                </c:pt>
                <c:pt idx="477">
                  <c:v>18</c:v>
                </c:pt>
                <c:pt idx="478">
                  <c:v>18</c:v>
                </c:pt>
                <c:pt idx="479">
                  <c:v>17.899999999999999</c:v>
                </c:pt>
                <c:pt idx="480">
                  <c:v>17.899999999999999</c:v>
                </c:pt>
                <c:pt idx="481">
                  <c:v>17.899999999999999</c:v>
                </c:pt>
                <c:pt idx="482">
                  <c:v>17.8</c:v>
                </c:pt>
                <c:pt idx="483">
                  <c:v>17.8</c:v>
                </c:pt>
                <c:pt idx="484">
                  <c:v>17.7</c:v>
                </c:pt>
                <c:pt idx="485">
                  <c:v>17.7</c:v>
                </c:pt>
                <c:pt idx="486">
                  <c:v>17.600000000000001</c:v>
                </c:pt>
                <c:pt idx="487">
                  <c:v>17.600000000000001</c:v>
                </c:pt>
                <c:pt idx="488">
                  <c:v>17.5</c:v>
                </c:pt>
                <c:pt idx="489">
                  <c:v>17.5</c:v>
                </c:pt>
                <c:pt idx="490">
                  <c:v>17.399999999999999</c:v>
                </c:pt>
                <c:pt idx="491">
                  <c:v>17.399999999999999</c:v>
                </c:pt>
                <c:pt idx="492">
                  <c:v>17.3</c:v>
                </c:pt>
                <c:pt idx="493">
                  <c:v>17.3</c:v>
                </c:pt>
                <c:pt idx="494">
                  <c:v>17.3</c:v>
                </c:pt>
                <c:pt idx="495">
                  <c:v>17.3</c:v>
                </c:pt>
                <c:pt idx="496">
                  <c:v>17.2</c:v>
                </c:pt>
                <c:pt idx="497">
                  <c:v>17.2</c:v>
                </c:pt>
                <c:pt idx="498">
                  <c:v>17.2</c:v>
                </c:pt>
                <c:pt idx="499">
                  <c:v>17.2</c:v>
                </c:pt>
                <c:pt idx="500">
                  <c:v>17.2</c:v>
                </c:pt>
                <c:pt idx="501">
                  <c:v>17.2</c:v>
                </c:pt>
                <c:pt idx="502">
                  <c:v>17.2</c:v>
                </c:pt>
                <c:pt idx="503">
                  <c:v>17.2</c:v>
                </c:pt>
                <c:pt idx="504">
                  <c:v>17.100000000000001</c:v>
                </c:pt>
                <c:pt idx="505">
                  <c:v>17.100000000000001</c:v>
                </c:pt>
                <c:pt idx="506">
                  <c:v>17.100000000000001</c:v>
                </c:pt>
                <c:pt idx="507">
                  <c:v>17.100000000000001</c:v>
                </c:pt>
                <c:pt idx="508">
                  <c:v>17</c:v>
                </c:pt>
                <c:pt idx="509">
                  <c:v>17</c:v>
                </c:pt>
                <c:pt idx="510">
                  <c:v>17</c:v>
                </c:pt>
                <c:pt idx="511">
                  <c:v>16.899999999999999</c:v>
                </c:pt>
                <c:pt idx="512">
                  <c:v>16.899999999999999</c:v>
                </c:pt>
                <c:pt idx="513">
                  <c:v>16.899999999999999</c:v>
                </c:pt>
                <c:pt idx="514">
                  <c:v>16.899999999999999</c:v>
                </c:pt>
                <c:pt idx="515">
                  <c:v>16.899999999999999</c:v>
                </c:pt>
                <c:pt idx="516">
                  <c:v>16.8</c:v>
                </c:pt>
                <c:pt idx="517">
                  <c:v>16.8</c:v>
                </c:pt>
                <c:pt idx="518">
                  <c:v>16.8</c:v>
                </c:pt>
                <c:pt idx="519">
                  <c:v>16.7</c:v>
                </c:pt>
                <c:pt idx="520">
                  <c:v>16.7</c:v>
                </c:pt>
                <c:pt idx="521">
                  <c:v>16.7</c:v>
                </c:pt>
                <c:pt idx="522">
                  <c:v>16.600000000000001</c:v>
                </c:pt>
                <c:pt idx="523">
                  <c:v>16.600000000000001</c:v>
                </c:pt>
                <c:pt idx="524">
                  <c:v>16.5</c:v>
                </c:pt>
                <c:pt idx="525">
                  <c:v>16.5</c:v>
                </c:pt>
                <c:pt idx="526">
                  <c:v>16.399999999999999</c:v>
                </c:pt>
                <c:pt idx="527">
                  <c:v>16.399999999999999</c:v>
                </c:pt>
                <c:pt idx="528">
                  <c:v>16.3</c:v>
                </c:pt>
                <c:pt idx="529">
                  <c:v>16.399999999999999</c:v>
                </c:pt>
                <c:pt idx="530">
                  <c:v>16.3</c:v>
                </c:pt>
                <c:pt idx="531">
                  <c:v>16.3</c:v>
                </c:pt>
                <c:pt idx="532">
                  <c:v>16.2</c:v>
                </c:pt>
                <c:pt idx="533">
                  <c:v>16.2</c:v>
                </c:pt>
                <c:pt idx="534">
                  <c:v>16.100000000000001</c:v>
                </c:pt>
                <c:pt idx="535">
                  <c:v>16.100000000000001</c:v>
                </c:pt>
                <c:pt idx="536">
                  <c:v>16.100000000000001</c:v>
                </c:pt>
                <c:pt idx="537">
                  <c:v>16.100000000000001</c:v>
                </c:pt>
                <c:pt idx="538">
                  <c:v>16</c:v>
                </c:pt>
                <c:pt idx="539">
                  <c:v>15.9</c:v>
                </c:pt>
                <c:pt idx="540">
                  <c:v>15.9</c:v>
                </c:pt>
                <c:pt idx="541">
                  <c:v>15.8</c:v>
                </c:pt>
                <c:pt idx="542">
                  <c:v>15.8</c:v>
                </c:pt>
                <c:pt idx="543">
                  <c:v>15.8</c:v>
                </c:pt>
                <c:pt idx="544">
                  <c:v>15.8</c:v>
                </c:pt>
                <c:pt idx="545">
                  <c:v>15.7</c:v>
                </c:pt>
                <c:pt idx="546">
                  <c:v>15.7</c:v>
                </c:pt>
                <c:pt idx="547">
                  <c:v>15.7</c:v>
                </c:pt>
                <c:pt idx="548">
                  <c:v>15.7</c:v>
                </c:pt>
                <c:pt idx="549">
                  <c:v>15.7</c:v>
                </c:pt>
                <c:pt idx="550">
                  <c:v>15.7</c:v>
                </c:pt>
                <c:pt idx="551">
                  <c:v>15.6</c:v>
                </c:pt>
                <c:pt idx="552">
                  <c:v>15.5</c:v>
                </c:pt>
                <c:pt idx="553">
                  <c:v>15.5</c:v>
                </c:pt>
                <c:pt idx="554">
                  <c:v>15.5</c:v>
                </c:pt>
                <c:pt idx="555">
                  <c:v>15.5</c:v>
                </c:pt>
                <c:pt idx="556">
                  <c:v>15.5</c:v>
                </c:pt>
                <c:pt idx="557">
                  <c:v>15.5</c:v>
                </c:pt>
                <c:pt idx="558">
                  <c:v>15.5</c:v>
                </c:pt>
                <c:pt idx="559">
                  <c:v>15.4</c:v>
                </c:pt>
                <c:pt idx="560">
                  <c:v>15.4</c:v>
                </c:pt>
                <c:pt idx="561">
                  <c:v>15.3</c:v>
                </c:pt>
                <c:pt idx="562">
                  <c:v>15.3</c:v>
                </c:pt>
                <c:pt idx="563">
                  <c:v>15.3</c:v>
                </c:pt>
                <c:pt idx="564">
                  <c:v>15.3</c:v>
                </c:pt>
                <c:pt idx="565">
                  <c:v>15.3</c:v>
                </c:pt>
                <c:pt idx="566">
                  <c:v>15.3</c:v>
                </c:pt>
                <c:pt idx="567">
                  <c:v>15.2</c:v>
                </c:pt>
                <c:pt idx="568">
                  <c:v>15.2</c:v>
                </c:pt>
                <c:pt idx="569">
                  <c:v>15.1</c:v>
                </c:pt>
                <c:pt idx="570">
                  <c:v>15.1</c:v>
                </c:pt>
                <c:pt idx="571">
                  <c:v>15.1</c:v>
                </c:pt>
                <c:pt idx="572">
                  <c:v>15</c:v>
                </c:pt>
                <c:pt idx="573">
                  <c:v>15</c:v>
                </c:pt>
                <c:pt idx="574">
                  <c:v>15</c:v>
                </c:pt>
                <c:pt idx="575">
                  <c:v>15</c:v>
                </c:pt>
                <c:pt idx="576">
                  <c:v>15</c:v>
                </c:pt>
                <c:pt idx="577">
                  <c:v>15</c:v>
                </c:pt>
                <c:pt idx="578">
                  <c:v>14.9</c:v>
                </c:pt>
                <c:pt idx="579">
                  <c:v>14.9</c:v>
                </c:pt>
                <c:pt idx="580">
                  <c:v>14.9</c:v>
                </c:pt>
                <c:pt idx="581">
                  <c:v>14.9</c:v>
                </c:pt>
                <c:pt idx="582">
                  <c:v>14.9</c:v>
                </c:pt>
                <c:pt idx="583">
                  <c:v>14.9</c:v>
                </c:pt>
                <c:pt idx="584">
                  <c:v>14.8</c:v>
                </c:pt>
                <c:pt idx="585">
                  <c:v>14.8</c:v>
                </c:pt>
                <c:pt idx="586">
                  <c:v>14.8</c:v>
                </c:pt>
                <c:pt idx="587">
                  <c:v>14.8</c:v>
                </c:pt>
                <c:pt idx="588">
                  <c:v>14.8</c:v>
                </c:pt>
                <c:pt idx="589">
                  <c:v>14.8</c:v>
                </c:pt>
                <c:pt idx="590">
                  <c:v>14.8</c:v>
                </c:pt>
                <c:pt idx="591">
                  <c:v>14.8</c:v>
                </c:pt>
                <c:pt idx="592">
                  <c:v>14.7</c:v>
                </c:pt>
                <c:pt idx="593">
                  <c:v>14.7</c:v>
                </c:pt>
                <c:pt idx="594">
                  <c:v>14.7</c:v>
                </c:pt>
                <c:pt idx="595">
                  <c:v>14.7</c:v>
                </c:pt>
                <c:pt idx="596">
                  <c:v>14.6</c:v>
                </c:pt>
                <c:pt idx="597">
                  <c:v>14.6</c:v>
                </c:pt>
                <c:pt idx="598">
                  <c:v>14.6</c:v>
                </c:pt>
                <c:pt idx="599">
                  <c:v>14.6</c:v>
                </c:pt>
                <c:pt idx="600">
                  <c:v>14.5</c:v>
                </c:pt>
                <c:pt idx="601">
                  <c:v>14.5</c:v>
                </c:pt>
                <c:pt idx="602">
                  <c:v>14.4</c:v>
                </c:pt>
                <c:pt idx="603">
                  <c:v>14.4</c:v>
                </c:pt>
                <c:pt idx="604">
                  <c:v>14.4</c:v>
                </c:pt>
                <c:pt idx="605">
                  <c:v>14.4</c:v>
                </c:pt>
                <c:pt idx="606">
                  <c:v>14.3</c:v>
                </c:pt>
                <c:pt idx="607">
                  <c:v>14.4</c:v>
                </c:pt>
                <c:pt idx="608">
                  <c:v>14.3</c:v>
                </c:pt>
                <c:pt idx="609">
                  <c:v>14.3</c:v>
                </c:pt>
                <c:pt idx="610">
                  <c:v>14.3</c:v>
                </c:pt>
                <c:pt idx="611">
                  <c:v>14.3</c:v>
                </c:pt>
                <c:pt idx="612">
                  <c:v>14.3</c:v>
                </c:pt>
                <c:pt idx="613">
                  <c:v>14.2</c:v>
                </c:pt>
                <c:pt idx="614">
                  <c:v>14.2</c:v>
                </c:pt>
                <c:pt idx="615">
                  <c:v>14.2</c:v>
                </c:pt>
                <c:pt idx="616">
                  <c:v>14.2</c:v>
                </c:pt>
                <c:pt idx="617">
                  <c:v>14.2</c:v>
                </c:pt>
                <c:pt idx="618">
                  <c:v>14.1</c:v>
                </c:pt>
                <c:pt idx="619">
                  <c:v>14.2</c:v>
                </c:pt>
                <c:pt idx="620">
                  <c:v>14.1</c:v>
                </c:pt>
                <c:pt idx="621">
                  <c:v>14.1</c:v>
                </c:pt>
                <c:pt idx="622">
                  <c:v>14.1</c:v>
                </c:pt>
                <c:pt idx="623">
                  <c:v>14.1</c:v>
                </c:pt>
                <c:pt idx="624">
                  <c:v>14.1</c:v>
                </c:pt>
                <c:pt idx="625">
                  <c:v>14.1</c:v>
                </c:pt>
                <c:pt idx="626">
                  <c:v>14.1</c:v>
                </c:pt>
                <c:pt idx="627">
                  <c:v>14.1</c:v>
                </c:pt>
                <c:pt idx="628">
                  <c:v>14</c:v>
                </c:pt>
                <c:pt idx="629">
                  <c:v>14</c:v>
                </c:pt>
                <c:pt idx="630">
                  <c:v>13.8</c:v>
                </c:pt>
                <c:pt idx="631">
                  <c:v>13.9</c:v>
                </c:pt>
                <c:pt idx="632">
                  <c:v>13.8</c:v>
                </c:pt>
                <c:pt idx="633">
                  <c:v>13.8</c:v>
                </c:pt>
                <c:pt idx="634">
                  <c:v>13.7</c:v>
                </c:pt>
                <c:pt idx="635">
                  <c:v>13.7</c:v>
                </c:pt>
                <c:pt idx="636">
                  <c:v>13.6</c:v>
                </c:pt>
                <c:pt idx="637">
                  <c:v>13.6</c:v>
                </c:pt>
                <c:pt idx="638">
                  <c:v>13.5</c:v>
                </c:pt>
                <c:pt idx="639">
                  <c:v>13.5</c:v>
                </c:pt>
                <c:pt idx="640">
                  <c:v>13.5</c:v>
                </c:pt>
                <c:pt idx="641">
                  <c:v>13.4</c:v>
                </c:pt>
                <c:pt idx="642">
                  <c:v>13.4</c:v>
                </c:pt>
                <c:pt idx="643">
                  <c:v>13.3</c:v>
                </c:pt>
                <c:pt idx="644">
                  <c:v>13.3</c:v>
                </c:pt>
                <c:pt idx="645">
                  <c:v>13.3</c:v>
                </c:pt>
                <c:pt idx="646">
                  <c:v>13.2</c:v>
                </c:pt>
                <c:pt idx="647">
                  <c:v>13.2</c:v>
                </c:pt>
                <c:pt idx="648">
                  <c:v>13.2</c:v>
                </c:pt>
                <c:pt idx="649">
                  <c:v>13.2</c:v>
                </c:pt>
                <c:pt idx="650">
                  <c:v>13.1</c:v>
                </c:pt>
                <c:pt idx="651">
                  <c:v>13.1</c:v>
                </c:pt>
                <c:pt idx="652">
                  <c:v>13.1</c:v>
                </c:pt>
                <c:pt idx="653">
                  <c:v>13.1</c:v>
                </c:pt>
                <c:pt idx="654">
                  <c:v>13.1</c:v>
                </c:pt>
                <c:pt idx="655">
                  <c:v>13.1</c:v>
                </c:pt>
                <c:pt idx="656">
                  <c:v>13</c:v>
                </c:pt>
                <c:pt idx="657">
                  <c:v>13</c:v>
                </c:pt>
                <c:pt idx="658">
                  <c:v>13</c:v>
                </c:pt>
                <c:pt idx="659">
                  <c:v>12.9</c:v>
                </c:pt>
                <c:pt idx="660">
                  <c:v>12.9</c:v>
                </c:pt>
                <c:pt idx="661">
                  <c:v>12.8</c:v>
                </c:pt>
                <c:pt idx="662">
                  <c:v>12.8</c:v>
                </c:pt>
                <c:pt idx="663">
                  <c:v>12.7</c:v>
                </c:pt>
                <c:pt idx="664">
                  <c:v>12.6</c:v>
                </c:pt>
                <c:pt idx="665">
                  <c:v>12.5</c:v>
                </c:pt>
                <c:pt idx="666">
                  <c:v>12.4</c:v>
                </c:pt>
                <c:pt idx="667">
                  <c:v>12.3</c:v>
                </c:pt>
                <c:pt idx="668">
                  <c:v>12.2</c:v>
                </c:pt>
                <c:pt idx="669">
                  <c:v>12.1</c:v>
                </c:pt>
                <c:pt idx="670">
                  <c:v>12.1</c:v>
                </c:pt>
                <c:pt idx="671">
                  <c:v>12</c:v>
                </c:pt>
                <c:pt idx="672">
                  <c:v>11.9</c:v>
                </c:pt>
                <c:pt idx="673">
                  <c:v>11.9</c:v>
                </c:pt>
                <c:pt idx="674">
                  <c:v>11.8</c:v>
                </c:pt>
                <c:pt idx="675">
                  <c:v>11.8</c:v>
                </c:pt>
                <c:pt idx="676">
                  <c:v>11.7</c:v>
                </c:pt>
                <c:pt idx="677">
                  <c:v>11.7</c:v>
                </c:pt>
                <c:pt idx="678">
                  <c:v>11.7</c:v>
                </c:pt>
                <c:pt idx="679">
                  <c:v>11.6</c:v>
                </c:pt>
                <c:pt idx="680">
                  <c:v>11.6</c:v>
                </c:pt>
                <c:pt idx="681">
                  <c:v>11.5</c:v>
                </c:pt>
                <c:pt idx="682">
                  <c:v>11.5</c:v>
                </c:pt>
                <c:pt idx="683">
                  <c:v>11.4</c:v>
                </c:pt>
                <c:pt idx="684">
                  <c:v>11.4</c:v>
                </c:pt>
                <c:pt idx="685">
                  <c:v>11.3</c:v>
                </c:pt>
                <c:pt idx="686">
                  <c:v>11.3</c:v>
                </c:pt>
                <c:pt idx="687">
                  <c:v>11.2</c:v>
                </c:pt>
                <c:pt idx="688">
                  <c:v>11.2</c:v>
                </c:pt>
                <c:pt idx="689">
                  <c:v>11.1</c:v>
                </c:pt>
                <c:pt idx="690">
                  <c:v>11.1</c:v>
                </c:pt>
                <c:pt idx="691">
                  <c:v>11</c:v>
                </c:pt>
                <c:pt idx="692">
                  <c:v>11</c:v>
                </c:pt>
                <c:pt idx="693">
                  <c:v>11</c:v>
                </c:pt>
                <c:pt idx="694">
                  <c:v>11</c:v>
                </c:pt>
                <c:pt idx="695">
                  <c:v>10.9</c:v>
                </c:pt>
                <c:pt idx="696">
                  <c:v>10.9</c:v>
                </c:pt>
                <c:pt idx="697">
                  <c:v>10.9</c:v>
                </c:pt>
                <c:pt idx="698">
                  <c:v>10.9</c:v>
                </c:pt>
                <c:pt idx="699">
                  <c:v>10.9</c:v>
                </c:pt>
                <c:pt idx="700">
                  <c:v>10.9</c:v>
                </c:pt>
                <c:pt idx="701">
                  <c:v>10.9</c:v>
                </c:pt>
                <c:pt idx="702">
                  <c:v>10.9</c:v>
                </c:pt>
                <c:pt idx="703">
                  <c:v>10.9</c:v>
                </c:pt>
                <c:pt idx="704">
                  <c:v>10.8</c:v>
                </c:pt>
                <c:pt idx="705">
                  <c:v>10.8</c:v>
                </c:pt>
                <c:pt idx="706">
                  <c:v>10.8</c:v>
                </c:pt>
                <c:pt idx="707">
                  <c:v>10.8</c:v>
                </c:pt>
                <c:pt idx="708">
                  <c:v>10.7</c:v>
                </c:pt>
                <c:pt idx="709">
                  <c:v>10.7</c:v>
                </c:pt>
                <c:pt idx="710">
                  <c:v>10.7</c:v>
                </c:pt>
                <c:pt idx="711">
                  <c:v>10.7</c:v>
                </c:pt>
                <c:pt idx="712">
                  <c:v>10.7</c:v>
                </c:pt>
                <c:pt idx="713">
                  <c:v>10.6</c:v>
                </c:pt>
                <c:pt idx="714">
                  <c:v>10.6</c:v>
                </c:pt>
                <c:pt idx="715">
                  <c:v>10.6</c:v>
                </c:pt>
                <c:pt idx="716">
                  <c:v>10.5</c:v>
                </c:pt>
                <c:pt idx="717">
                  <c:v>10.5</c:v>
                </c:pt>
                <c:pt idx="718">
                  <c:v>10.5</c:v>
                </c:pt>
                <c:pt idx="719">
                  <c:v>10.5</c:v>
                </c:pt>
                <c:pt idx="720">
                  <c:v>10.5</c:v>
                </c:pt>
                <c:pt idx="721">
                  <c:v>10.5</c:v>
                </c:pt>
                <c:pt idx="722">
                  <c:v>10.4</c:v>
                </c:pt>
                <c:pt idx="723">
                  <c:v>10.4</c:v>
                </c:pt>
                <c:pt idx="724">
                  <c:v>10.4</c:v>
                </c:pt>
                <c:pt idx="725">
                  <c:v>10.4</c:v>
                </c:pt>
                <c:pt idx="726">
                  <c:v>10.4</c:v>
                </c:pt>
                <c:pt idx="727">
                  <c:v>10.4</c:v>
                </c:pt>
                <c:pt idx="728">
                  <c:v>10.3</c:v>
                </c:pt>
                <c:pt idx="729">
                  <c:v>10.3</c:v>
                </c:pt>
                <c:pt idx="730">
                  <c:v>10.199999999999999</c:v>
                </c:pt>
                <c:pt idx="731">
                  <c:v>10.199999999999999</c:v>
                </c:pt>
                <c:pt idx="732">
                  <c:v>10.199999999999999</c:v>
                </c:pt>
                <c:pt idx="733">
                  <c:v>10.199999999999999</c:v>
                </c:pt>
                <c:pt idx="734">
                  <c:v>10.1</c:v>
                </c:pt>
                <c:pt idx="735">
                  <c:v>10.1</c:v>
                </c:pt>
                <c:pt idx="736">
                  <c:v>10.1</c:v>
                </c:pt>
                <c:pt idx="737">
                  <c:v>10.1</c:v>
                </c:pt>
                <c:pt idx="738">
                  <c:v>10.1</c:v>
                </c:pt>
                <c:pt idx="739">
                  <c:v>10</c:v>
                </c:pt>
                <c:pt idx="740">
                  <c:v>10</c:v>
                </c:pt>
                <c:pt idx="741">
                  <c:v>10</c:v>
                </c:pt>
                <c:pt idx="742">
                  <c:v>9.9</c:v>
                </c:pt>
                <c:pt idx="743">
                  <c:v>9.9</c:v>
                </c:pt>
                <c:pt idx="744">
                  <c:v>9.9</c:v>
                </c:pt>
                <c:pt idx="745">
                  <c:v>9.9</c:v>
                </c:pt>
                <c:pt idx="746">
                  <c:v>9.9</c:v>
                </c:pt>
                <c:pt idx="747">
                  <c:v>9.9</c:v>
                </c:pt>
                <c:pt idx="748">
                  <c:v>9.8000000000000007</c:v>
                </c:pt>
                <c:pt idx="749">
                  <c:v>9.8000000000000007</c:v>
                </c:pt>
                <c:pt idx="750">
                  <c:v>9.8000000000000007</c:v>
                </c:pt>
                <c:pt idx="751">
                  <c:v>9.6999999999999993</c:v>
                </c:pt>
                <c:pt idx="752">
                  <c:v>9.6999999999999993</c:v>
                </c:pt>
                <c:pt idx="753">
                  <c:v>9.6</c:v>
                </c:pt>
                <c:pt idx="754">
                  <c:v>9.6</c:v>
                </c:pt>
                <c:pt idx="755">
                  <c:v>9.5</c:v>
                </c:pt>
                <c:pt idx="756">
                  <c:v>9.4</c:v>
                </c:pt>
                <c:pt idx="757">
                  <c:v>9.3000000000000007</c:v>
                </c:pt>
                <c:pt idx="758">
                  <c:v>9.1999999999999993</c:v>
                </c:pt>
                <c:pt idx="759">
                  <c:v>9.1</c:v>
                </c:pt>
                <c:pt idx="760">
                  <c:v>9</c:v>
                </c:pt>
                <c:pt idx="761">
                  <c:v>8.9</c:v>
                </c:pt>
                <c:pt idx="762">
                  <c:v>8.9</c:v>
                </c:pt>
                <c:pt idx="763">
                  <c:v>8.9</c:v>
                </c:pt>
                <c:pt idx="764">
                  <c:v>8.9</c:v>
                </c:pt>
                <c:pt idx="765">
                  <c:v>8.9</c:v>
                </c:pt>
                <c:pt idx="766">
                  <c:v>8.8000000000000007</c:v>
                </c:pt>
                <c:pt idx="767">
                  <c:v>8.8000000000000007</c:v>
                </c:pt>
                <c:pt idx="768">
                  <c:v>8.8000000000000007</c:v>
                </c:pt>
                <c:pt idx="769">
                  <c:v>8.8000000000000007</c:v>
                </c:pt>
                <c:pt idx="770">
                  <c:v>8.8000000000000007</c:v>
                </c:pt>
                <c:pt idx="771">
                  <c:v>8.8000000000000007</c:v>
                </c:pt>
                <c:pt idx="772">
                  <c:v>8.8000000000000007</c:v>
                </c:pt>
                <c:pt idx="773">
                  <c:v>8.8000000000000007</c:v>
                </c:pt>
                <c:pt idx="774">
                  <c:v>8.9</c:v>
                </c:pt>
                <c:pt idx="775">
                  <c:v>8.9</c:v>
                </c:pt>
                <c:pt idx="776">
                  <c:v>8.9</c:v>
                </c:pt>
                <c:pt idx="777">
                  <c:v>8.9</c:v>
                </c:pt>
                <c:pt idx="778">
                  <c:v>8.9</c:v>
                </c:pt>
                <c:pt idx="779">
                  <c:v>8.9</c:v>
                </c:pt>
                <c:pt idx="780">
                  <c:v>8.9</c:v>
                </c:pt>
                <c:pt idx="781">
                  <c:v>8.9</c:v>
                </c:pt>
                <c:pt idx="782">
                  <c:v>8.9</c:v>
                </c:pt>
                <c:pt idx="783">
                  <c:v>8.9</c:v>
                </c:pt>
                <c:pt idx="784">
                  <c:v>8.9</c:v>
                </c:pt>
                <c:pt idx="785">
                  <c:v>8.9</c:v>
                </c:pt>
                <c:pt idx="786">
                  <c:v>8.9</c:v>
                </c:pt>
                <c:pt idx="787">
                  <c:v>8.9</c:v>
                </c:pt>
                <c:pt idx="788">
                  <c:v>8.9</c:v>
                </c:pt>
                <c:pt idx="789">
                  <c:v>8.9</c:v>
                </c:pt>
                <c:pt idx="790">
                  <c:v>8.9</c:v>
                </c:pt>
                <c:pt idx="791">
                  <c:v>8.9</c:v>
                </c:pt>
                <c:pt idx="792">
                  <c:v>8.8800000000000008</c:v>
                </c:pt>
                <c:pt idx="793">
                  <c:v>8.8800000000000008</c:v>
                </c:pt>
                <c:pt idx="794">
                  <c:v>8.89</c:v>
                </c:pt>
                <c:pt idx="795">
                  <c:v>8.9</c:v>
                </c:pt>
                <c:pt idx="796">
                  <c:v>8.9</c:v>
                </c:pt>
                <c:pt idx="797">
                  <c:v>8.91</c:v>
                </c:pt>
                <c:pt idx="798">
                  <c:v>8.92</c:v>
                </c:pt>
                <c:pt idx="799">
                  <c:v>8.9</c:v>
                </c:pt>
                <c:pt idx="800">
                  <c:v>8.8800000000000008</c:v>
                </c:pt>
                <c:pt idx="801">
                  <c:v>8.8800000000000008</c:v>
                </c:pt>
                <c:pt idx="802">
                  <c:v>8.86</c:v>
                </c:pt>
                <c:pt idx="803">
                  <c:v>8.85</c:v>
                </c:pt>
                <c:pt idx="804">
                  <c:v>8.86</c:v>
                </c:pt>
                <c:pt idx="805">
                  <c:v>8.85</c:v>
                </c:pt>
                <c:pt idx="806">
                  <c:v>8.84</c:v>
                </c:pt>
                <c:pt idx="807">
                  <c:v>8.83</c:v>
                </c:pt>
                <c:pt idx="808">
                  <c:v>8.82</c:v>
                </c:pt>
                <c:pt idx="809">
                  <c:v>8.81</c:v>
                </c:pt>
                <c:pt idx="810">
                  <c:v>8.7899999999999991</c:v>
                </c:pt>
                <c:pt idx="811">
                  <c:v>8.7899999999999991</c:v>
                </c:pt>
                <c:pt idx="812">
                  <c:v>8.7899999999999991</c:v>
                </c:pt>
                <c:pt idx="813">
                  <c:v>8.8000000000000007</c:v>
                </c:pt>
                <c:pt idx="814">
                  <c:v>8.8000000000000007</c:v>
                </c:pt>
                <c:pt idx="815">
                  <c:v>8.8000000000000007</c:v>
                </c:pt>
                <c:pt idx="816">
                  <c:v>8.7799999999999994</c:v>
                </c:pt>
                <c:pt idx="817">
                  <c:v>8.7899999999999991</c:v>
                </c:pt>
                <c:pt idx="818">
                  <c:v>8.7799999999999994</c:v>
                </c:pt>
                <c:pt idx="819">
                  <c:v>8.77</c:v>
                </c:pt>
                <c:pt idx="820">
                  <c:v>8.77</c:v>
                </c:pt>
                <c:pt idx="821">
                  <c:v>8.76</c:v>
                </c:pt>
                <c:pt idx="822">
                  <c:v>8.77</c:v>
                </c:pt>
                <c:pt idx="823">
                  <c:v>8.76</c:v>
                </c:pt>
                <c:pt idx="824">
                  <c:v>8.76</c:v>
                </c:pt>
                <c:pt idx="825">
                  <c:v>8.77</c:v>
                </c:pt>
                <c:pt idx="826">
                  <c:v>8.76</c:v>
                </c:pt>
                <c:pt idx="827">
                  <c:v>8.76</c:v>
                </c:pt>
                <c:pt idx="828">
                  <c:v>8.75</c:v>
                </c:pt>
                <c:pt idx="829">
                  <c:v>8.73</c:v>
                </c:pt>
                <c:pt idx="830">
                  <c:v>8.74</c:v>
                </c:pt>
                <c:pt idx="831">
                  <c:v>8.7200000000000006</c:v>
                </c:pt>
                <c:pt idx="832">
                  <c:v>8.7200000000000006</c:v>
                </c:pt>
                <c:pt idx="833">
                  <c:v>8.7100000000000009</c:v>
                </c:pt>
                <c:pt idx="834">
                  <c:v>8.6999999999999993</c:v>
                </c:pt>
                <c:pt idx="835">
                  <c:v>8.68</c:v>
                </c:pt>
                <c:pt idx="836">
                  <c:v>8.68</c:v>
                </c:pt>
                <c:pt idx="837">
                  <c:v>8.67</c:v>
                </c:pt>
                <c:pt idx="838">
                  <c:v>8.65</c:v>
                </c:pt>
                <c:pt idx="839">
                  <c:v>8.64</c:v>
                </c:pt>
                <c:pt idx="840">
                  <c:v>8.65</c:v>
                </c:pt>
                <c:pt idx="841">
                  <c:v>8.6199999999999992</c:v>
                </c:pt>
                <c:pt idx="842">
                  <c:v>8.59</c:v>
                </c:pt>
                <c:pt idx="843">
                  <c:v>8.59</c:v>
                </c:pt>
                <c:pt idx="844">
                  <c:v>8.57</c:v>
                </c:pt>
                <c:pt idx="845">
                  <c:v>8.57</c:v>
                </c:pt>
                <c:pt idx="846">
                  <c:v>8.56</c:v>
                </c:pt>
                <c:pt idx="847">
                  <c:v>8.5299999999999994</c:v>
                </c:pt>
                <c:pt idx="848">
                  <c:v>8.51</c:v>
                </c:pt>
                <c:pt idx="849">
                  <c:v>8.5</c:v>
                </c:pt>
                <c:pt idx="850">
                  <c:v>8.49</c:v>
                </c:pt>
                <c:pt idx="851">
                  <c:v>8.49</c:v>
                </c:pt>
                <c:pt idx="852">
                  <c:v>8.49</c:v>
                </c:pt>
                <c:pt idx="853">
                  <c:v>8.49</c:v>
                </c:pt>
                <c:pt idx="854">
                  <c:v>8.49</c:v>
                </c:pt>
                <c:pt idx="855">
                  <c:v>8.49</c:v>
                </c:pt>
                <c:pt idx="856">
                  <c:v>8.49</c:v>
                </c:pt>
                <c:pt idx="857">
                  <c:v>8.48</c:v>
                </c:pt>
                <c:pt idx="858">
                  <c:v>8.4700000000000006</c:v>
                </c:pt>
                <c:pt idx="859">
                  <c:v>8.48</c:v>
                </c:pt>
                <c:pt idx="860">
                  <c:v>8.48</c:v>
                </c:pt>
                <c:pt idx="861">
                  <c:v>8.48</c:v>
                </c:pt>
                <c:pt idx="862">
                  <c:v>8.49</c:v>
                </c:pt>
                <c:pt idx="863">
                  <c:v>8.51</c:v>
                </c:pt>
                <c:pt idx="864">
                  <c:v>8.51</c:v>
                </c:pt>
                <c:pt idx="865">
                  <c:v>8.51</c:v>
                </c:pt>
                <c:pt idx="866">
                  <c:v>8.52</c:v>
                </c:pt>
                <c:pt idx="867">
                  <c:v>8.5299999999999994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68-412B-89FB-681D1FCFCA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6720512"/>
        <c:axId val="386722048"/>
      </c:areaChart>
      <c:lineChart>
        <c:grouping val="standard"/>
        <c:varyColors val="0"/>
        <c:ser>
          <c:idx val="3"/>
          <c:order val="2"/>
          <c:tx>
            <c:strRef>
              <c:f>Sheet1!$E$1</c:f>
              <c:strCache>
                <c:ptCount val="1"/>
              </c:strCache>
            </c:strRef>
          </c:tx>
          <c:spPr>
            <a:ln w="10263">
              <a:solidFill>
                <a:srgbClr val="00FFFF"/>
              </a:solidFill>
              <a:prstDash val="solid"/>
            </a:ln>
          </c:spPr>
          <c:marker>
            <c:symbol val="x"/>
            <c:size val="4"/>
            <c:spPr>
              <a:noFill/>
              <a:ln>
                <a:solidFill>
                  <a:srgbClr val="00FFFF"/>
                </a:solidFill>
                <a:prstDash val="solid"/>
              </a:ln>
            </c:spPr>
          </c:marker>
          <c:dPt>
            <c:idx val="124"/>
            <c:marker>
              <c:symbol val="none"/>
            </c:marker>
            <c:bubble3D val="0"/>
            <c:spPr>
              <a:ln w="30788">
                <a:solidFill>
                  <a:srgbClr val="0000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F068-412B-89FB-681D1FCFCAB7}"/>
              </c:ext>
            </c:extLst>
          </c:dPt>
          <c:dPt>
            <c:idx val="125"/>
            <c:marker>
              <c:symbol val="none"/>
            </c:marker>
            <c:bubble3D val="0"/>
            <c:spPr>
              <a:ln w="30788">
                <a:solidFill>
                  <a:srgbClr val="0000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F068-412B-89FB-681D1FCFCAB7}"/>
              </c:ext>
            </c:extLst>
          </c:dPt>
          <c:cat>
            <c:numRef>
              <c:f>Sheet1!$A$2:$A$869</c:f>
              <c:numCache>
                <c:formatCode>General</c:formatCode>
                <c:ptCount val="868"/>
                <c:pt idx="0">
                  <c:v>1946</c:v>
                </c:pt>
                <c:pt idx="12">
                  <c:v>1947</c:v>
                </c:pt>
                <c:pt idx="24">
                  <c:v>1948</c:v>
                </c:pt>
                <c:pt idx="36">
                  <c:v>1949</c:v>
                </c:pt>
                <c:pt idx="48">
                  <c:v>1950</c:v>
                </c:pt>
                <c:pt idx="60">
                  <c:v>1951</c:v>
                </c:pt>
                <c:pt idx="72">
                  <c:v>1952</c:v>
                </c:pt>
                <c:pt idx="84">
                  <c:v>1953</c:v>
                </c:pt>
                <c:pt idx="96">
                  <c:v>1954</c:v>
                </c:pt>
                <c:pt idx="108">
                  <c:v>1955</c:v>
                </c:pt>
                <c:pt idx="120">
                  <c:v>1956</c:v>
                </c:pt>
                <c:pt idx="132">
                  <c:v>1957</c:v>
                </c:pt>
                <c:pt idx="144">
                  <c:v>1958</c:v>
                </c:pt>
                <c:pt idx="156">
                  <c:v>1959</c:v>
                </c:pt>
                <c:pt idx="168">
                  <c:v>1960</c:v>
                </c:pt>
                <c:pt idx="180">
                  <c:v>1961</c:v>
                </c:pt>
                <c:pt idx="192">
                  <c:v>1962</c:v>
                </c:pt>
                <c:pt idx="204">
                  <c:v>1963</c:v>
                </c:pt>
                <c:pt idx="216">
                  <c:v>1964</c:v>
                </c:pt>
                <c:pt idx="228">
                  <c:v>1965</c:v>
                </c:pt>
                <c:pt idx="240">
                  <c:v>1966</c:v>
                </c:pt>
                <c:pt idx="252">
                  <c:v>1967</c:v>
                </c:pt>
                <c:pt idx="264">
                  <c:v>1968</c:v>
                </c:pt>
                <c:pt idx="276">
                  <c:v>1969</c:v>
                </c:pt>
                <c:pt idx="288">
                  <c:v>1970</c:v>
                </c:pt>
                <c:pt idx="300">
                  <c:v>1971</c:v>
                </c:pt>
                <c:pt idx="312">
                  <c:v>1972</c:v>
                </c:pt>
                <c:pt idx="324">
                  <c:v>1973</c:v>
                </c:pt>
                <c:pt idx="336">
                  <c:v>1974</c:v>
                </c:pt>
                <c:pt idx="348">
                  <c:v>1975</c:v>
                </c:pt>
                <c:pt idx="360">
                  <c:v>1976</c:v>
                </c:pt>
                <c:pt idx="372">
                  <c:v>1977</c:v>
                </c:pt>
                <c:pt idx="384">
                  <c:v>1978</c:v>
                </c:pt>
                <c:pt idx="396">
                  <c:v>1979</c:v>
                </c:pt>
                <c:pt idx="408">
                  <c:v>1980</c:v>
                </c:pt>
                <c:pt idx="420">
                  <c:v>1981</c:v>
                </c:pt>
                <c:pt idx="432">
                  <c:v>1982</c:v>
                </c:pt>
                <c:pt idx="444">
                  <c:v>1983</c:v>
                </c:pt>
                <c:pt idx="456">
                  <c:v>1984</c:v>
                </c:pt>
                <c:pt idx="468">
                  <c:v>1985</c:v>
                </c:pt>
                <c:pt idx="480">
                  <c:v>1986</c:v>
                </c:pt>
                <c:pt idx="492">
                  <c:v>1987</c:v>
                </c:pt>
                <c:pt idx="504">
                  <c:v>1988</c:v>
                </c:pt>
                <c:pt idx="516">
                  <c:v>1989</c:v>
                </c:pt>
                <c:pt idx="528">
                  <c:v>1990</c:v>
                </c:pt>
                <c:pt idx="540">
                  <c:v>1991</c:v>
                </c:pt>
                <c:pt idx="552">
                  <c:v>1992</c:v>
                </c:pt>
                <c:pt idx="564">
                  <c:v>1993</c:v>
                </c:pt>
                <c:pt idx="576">
                  <c:v>1994</c:v>
                </c:pt>
                <c:pt idx="588">
                  <c:v>1995</c:v>
                </c:pt>
                <c:pt idx="600">
                  <c:v>1996</c:v>
                </c:pt>
                <c:pt idx="612">
                  <c:v>1997</c:v>
                </c:pt>
                <c:pt idx="624">
                  <c:v>1998</c:v>
                </c:pt>
                <c:pt idx="636">
                  <c:v>1999</c:v>
                </c:pt>
                <c:pt idx="648">
                  <c:v>2000</c:v>
                </c:pt>
                <c:pt idx="660">
                  <c:v>2001</c:v>
                </c:pt>
                <c:pt idx="672">
                  <c:v>2002</c:v>
                </c:pt>
                <c:pt idx="684">
                  <c:v>2003</c:v>
                </c:pt>
                <c:pt idx="696">
                  <c:v>2004</c:v>
                </c:pt>
                <c:pt idx="708">
                  <c:v>2005</c:v>
                </c:pt>
                <c:pt idx="720">
                  <c:v>2006</c:v>
                </c:pt>
                <c:pt idx="732">
                  <c:v>2007</c:v>
                </c:pt>
                <c:pt idx="744">
                  <c:v>2008</c:v>
                </c:pt>
                <c:pt idx="756">
                  <c:v>2009</c:v>
                </c:pt>
                <c:pt idx="768">
                  <c:v>2010</c:v>
                </c:pt>
                <c:pt idx="780">
                  <c:v>2011</c:v>
                </c:pt>
                <c:pt idx="792">
                  <c:v>2012</c:v>
                </c:pt>
                <c:pt idx="804">
                  <c:v>2013</c:v>
                </c:pt>
                <c:pt idx="816">
                  <c:v>2014</c:v>
                </c:pt>
                <c:pt idx="828">
                  <c:v>2015</c:v>
                </c:pt>
                <c:pt idx="840">
                  <c:v>2016</c:v>
                </c:pt>
                <c:pt idx="852">
                  <c:v>2017</c:v>
                </c:pt>
                <c:pt idx="864">
                  <c:v>2018</c:v>
                </c:pt>
              </c:numCache>
            </c:numRef>
          </c:cat>
          <c:val>
            <c:numRef>
              <c:f>Sheet1!$E$2:$E$869</c:f>
              <c:numCache>
                <c:formatCode>General</c:formatCode>
                <c:ptCount val="86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068-412B-89FB-681D1FCFCAB7}"/>
            </c:ext>
          </c:extLst>
        </c:ser>
        <c:ser>
          <c:idx val="5"/>
          <c:order val="3"/>
          <c:tx>
            <c:strRef>
              <c:f>Sheet1!$G$1</c:f>
              <c:strCache>
                <c:ptCount val="1"/>
              </c:strCache>
            </c:strRef>
          </c:tx>
          <c:spPr>
            <a:ln w="10263">
              <a:solidFill>
                <a:srgbClr val="FF00FF"/>
              </a:solidFill>
              <a:prstDash val="solid"/>
            </a:ln>
          </c:spPr>
          <c:marker>
            <c:symbol val="circle"/>
            <c:size val="4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cat>
            <c:numRef>
              <c:f>Sheet1!$A$2:$A$869</c:f>
              <c:numCache>
                <c:formatCode>General</c:formatCode>
                <c:ptCount val="868"/>
                <c:pt idx="0">
                  <c:v>1946</c:v>
                </c:pt>
                <c:pt idx="12">
                  <c:v>1947</c:v>
                </c:pt>
                <c:pt idx="24">
                  <c:v>1948</c:v>
                </c:pt>
                <c:pt idx="36">
                  <c:v>1949</c:v>
                </c:pt>
                <c:pt idx="48">
                  <c:v>1950</c:v>
                </c:pt>
                <c:pt idx="60">
                  <c:v>1951</c:v>
                </c:pt>
                <c:pt idx="72">
                  <c:v>1952</c:v>
                </c:pt>
                <c:pt idx="84">
                  <c:v>1953</c:v>
                </c:pt>
                <c:pt idx="96">
                  <c:v>1954</c:v>
                </c:pt>
                <c:pt idx="108">
                  <c:v>1955</c:v>
                </c:pt>
                <c:pt idx="120">
                  <c:v>1956</c:v>
                </c:pt>
                <c:pt idx="132">
                  <c:v>1957</c:v>
                </c:pt>
                <c:pt idx="144">
                  <c:v>1958</c:v>
                </c:pt>
                <c:pt idx="156">
                  <c:v>1959</c:v>
                </c:pt>
                <c:pt idx="168">
                  <c:v>1960</c:v>
                </c:pt>
                <c:pt idx="180">
                  <c:v>1961</c:v>
                </c:pt>
                <c:pt idx="192">
                  <c:v>1962</c:v>
                </c:pt>
                <c:pt idx="204">
                  <c:v>1963</c:v>
                </c:pt>
                <c:pt idx="216">
                  <c:v>1964</c:v>
                </c:pt>
                <c:pt idx="228">
                  <c:v>1965</c:v>
                </c:pt>
                <c:pt idx="240">
                  <c:v>1966</c:v>
                </c:pt>
                <c:pt idx="252">
                  <c:v>1967</c:v>
                </c:pt>
                <c:pt idx="264">
                  <c:v>1968</c:v>
                </c:pt>
                <c:pt idx="276">
                  <c:v>1969</c:v>
                </c:pt>
                <c:pt idx="288">
                  <c:v>1970</c:v>
                </c:pt>
                <c:pt idx="300">
                  <c:v>1971</c:v>
                </c:pt>
                <c:pt idx="312">
                  <c:v>1972</c:v>
                </c:pt>
                <c:pt idx="324">
                  <c:v>1973</c:v>
                </c:pt>
                <c:pt idx="336">
                  <c:v>1974</c:v>
                </c:pt>
                <c:pt idx="348">
                  <c:v>1975</c:v>
                </c:pt>
                <c:pt idx="360">
                  <c:v>1976</c:v>
                </c:pt>
                <c:pt idx="372">
                  <c:v>1977</c:v>
                </c:pt>
                <c:pt idx="384">
                  <c:v>1978</c:v>
                </c:pt>
                <c:pt idx="396">
                  <c:v>1979</c:v>
                </c:pt>
                <c:pt idx="408">
                  <c:v>1980</c:v>
                </c:pt>
                <c:pt idx="420">
                  <c:v>1981</c:v>
                </c:pt>
                <c:pt idx="432">
                  <c:v>1982</c:v>
                </c:pt>
                <c:pt idx="444">
                  <c:v>1983</c:v>
                </c:pt>
                <c:pt idx="456">
                  <c:v>1984</c:v>
                </c:pt>
                <c:pt idx="468">
                  <c:v>1985</c:v>
                </c:pt>
                <c:pt idx="480">
                  <c:v>1986</c:v>
                </c:pt>
                <c:pt idx="492">
                  <c:v>1987</c:v>
                </c:pt>
                <c:pt idx="504">
                  <c:v>1988</c:v>
                </c:pt>
                <c:pt idx="516">
                  <c:v>1989</c:v>
                </c:pt>
                <c:pt idx="528">
                  <c:v>1990</c:v>
                </c:pt>
                <c:pt idx="540">
                  <c:v>1991</c:v>
                </c:pt>
                <c:pt idx="552">
                  <c:v>1992</c:v>
                </c:pt>
                <c:pt idx="564">
                  <c:v>1993</c:v>
                </c:pt>
                <c:pt idx="576">
                  <c:v>1994</c:v>
                </c:pt>
                <c:pt idx="588">
                  <c:v>1995</c:v>
                </c:pt>
                <c:pt idx="600">
                  <c:v>1996</c:v>
                </c:pt>
                <c:pt idx="612">
                  <c:v>1997</c:v>
                </c:pt>
                <c:pt idx="624">
                  <c:v>1998</c:v>
                </c:pt>
                <c:pt idx="636">
                  <c:v>1999</c:v>
                </c:pt>
                <c:pt idx="648">
                  <c:v>2000</c:v>
                </c:pt>
                <c:pt idx="660">
                  <c:v>2001</c:v>
                </c:pt>
                <c:pt idx="672">
                  <c:v>2002</c:v>
                </c:pt>
                <c:pt idx="684">
                  <c:v>2003</c:v>
                </c:pt>
                <c:pt idx="696">
                  <c:v>2004</c:v>
                </c:pt>
                <c:pt idx="708">
                  <c:v>2005</c:v>
                </c:pt>
                <c:pt idx="720">
                  <c:v>2006</c:v>
                </c:pt>
                <c:pt idx="732">
                  <c:v>2007</c:v>
                </c:pt>
                <c:pt idx="744">
                  <c:v>2008</c:v>
                </c:pt>
                <c:pt idx="756">
                  <c:v>2009</c:v>
                </c:pt>
                <c:pt idx="768">
                  <c:v>2010</c:v>
                </c:pt>
                <c:pt idx="780">
                  <c:v>2011</c:v>
                </c:pt>
                <c:pt idx="792">
                  <c:v>2012</c:v>
                </c:pt>
                <c:pt idx="804">
                  <c:v>2013</c:v>
                </c:pt>
                <c:pt idx="816">
                  <c:v>2014</c:v>
                </c:pt>
                <c:pt idx="828">
                  <c:v>2015</c:v>
                </c:pt>
                <c:pt idx="840">
                  <c:v>2016</c:v>
                </c:pt>
                <c:pt idx="852">
                  <c:v>2017</c:v>
                </c:pt>
                <c:pt idx="864">
                  <c:v>2018</c:v>
                </c:pt>
              </c:numCache>
            </c:numRef>
          </c:cat>
          <c:val>
            <c:numRef>
              <c:f>Sheet1!$G$2:$G$869</c:f>
              <c:numCache>
                <c:formatCode>General</c:formatCode>
                <c:ptCount val="86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068-412B-89FB-681D1FCFCA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6720512"/>
        <c:axId val="386722048"/>
      </c:line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30788">
              <a:solidFill>
                <a:srgbClr val="000080"/>
              </a:solidFill>
              <a:prstDash val="solid"/>
            </a:ln>
          </c:spPr>
          <c:marker>
            <c:symbol val="none"/>
          </c:marker>
          <c:cat>
            <c:numRef>
              <c:f>Sheet1!$A$2:$A$869</c:f>
              <c:numCache>
                <c:formatCode>General</c:formatCode>
                <c:ptCount val="868"/>
                <c:pt idx="0">
                  <c:v>1946</c:v>
                </c:pt>
                <c:pt idx="12">
                  <c:v>1947</c:v>
                </c:pt>
                <c:pt idx="24">
                  <c:v>1948</c:v>
                </c:pt>
                <c:pt idx="36">
                  <c:v>1949</c:v>
                </c:pt>
                <c:pt idx="48">
                  <c:v>1950</c:v>
                </c:pt>
                <c:pt idx="60">
                  <c:v>1951</c:v>
                </c:pt>
                <c:pt idx="72">
                  <c:v>1952</c:v>
                </c:pt>
                <c:pt idx="84">
                  <c:v>1953</c:v>
                </c:pt>
                <c:pt idx="96">
                  <c:v>1954</c:v>
                </c:pt>
                <c:pt idx="108">
                  <c:v>1955</c:v>
                </c:pt>
                <c:pt idx="120">
                  <c:v>1956</c:v>
                </c:pt>
                <c:pt idx="132">
                  <c:v>1957</c:v>
                </c:pt>
                <c:pt idx="144">
                  <c:v>1958</c:v>
                </c:pt>
                <c:pt idx="156">
                  <c:v>1959</c:v>
                </c:pt>
                <c:pt idx="168">
                  <c:v>1960</c:v>
                </c:pt>
                <c:pt idx="180">
                  <c:v>1961</c:v>
                </c:pt>
                <c:pt idx="192">
                  <c:v>1962</c:v>
                </c:pt>
                <c:pt idx="204">
                  <c:v>1963</c:v>
                </c:pt>
                <c:pt idx="216">
                  <c:v>1964</c:v>
                </c:pt>
                <c:pt idx="228">
                  <c:v>1965</c:v>
                </c:pt>
                <c:pt idx="240">
                  <c:v>1966</c:v>
                </c:pt>
                <c:pt idx="252">
                  <c:v>1967</c:v>
                </c:pt>
                <c:pt idx="264">
                  <c:v>1968</c:v>
                </c:pt>
                <c:pt idx="276">
                  <c:v>1969</c:v>
                </c:pt>
                <c:pt idx="288">
                  <c:v>1970</c:v>
                </c:pt>
                <c:pt idx="300">
                  <c:v>1971</c:v>
                </c:pt>
                <c:pt idx="312">
                  <c:v>1972</c:v>
                </c:pt>
                <c:pt idx="324">
                  <c:v>1973</c:v>
                </c:pt>
                <c:pt idx="336">
                  <c:v>1974</c:v>
                </c:pt>
                <c:pt idx="348">
                  <c:v>1975</c:v>
                </c:pt>
                <c:pt idx="360">
                  <c:v>1976</c:v>
                </c:pt>
                <c:pt idx="372">
                  <c:v>1977</c:v>
                </c:pt>
                <c:pt idx="384">
                  <c:v>1978</c:v>
                </c:pt>
                <c:pt idx="396">
                  <c:v>1979</c:v>
                </c:pt>
                <c:pt idx="408">
                  <c:v>1980</c:v>
                </c:pt>
                <c:pt idx="420">
                  <c:v>1981</c:v>
                </c:pt>
                <c:pt idx="432">
                  <c:v>1982</c:v>
                </c:pt>
                <c:pt idx="444">
                  <c:v>1983</c:v>
                </c:pt>
                <c:pt idx="456">
                  <c:v>1984</c:v>
                </c:pt>
                <c:pt idx="468">
                  <c:v>1985</c:v>
                </c:pt>
                <c:pt idx="480">
                  <c:v>1986</c:v>
                </c:pt>
                <c:pt idx="492">
                  <c:v>1987</c:v>
                </c:pt>
                <c:pt idx="504">
                  <c:v>1988</c:v>
                </c:pt>
                <c:pt idx="516">
                  <c:v>1989</c:v>
                </c:pt>
                <c:pt idx="528">
                  <c:v>1990</c:v>
                </c:pt>
                <c:pt idx="540">
                  <c:v>1991</c:v>
                </c:pt>
                <c:pt idx="552">
                  <c:v>1992</c:v>
                </c:pt>
                <c:pt idx="564">
                  <c:v>1993</c:v>
                </c:pt>
                <c:pt idx="576">
                  <c:v>1994</c:v>
                </c:pt>
                <c:pt idx="588">
                  <c:v>1995</c:v>
                </c:pt>
                <c:pt idx="600">
                  <c:v>1996</c:v>
                </c:pt>
                <c:pt idx="612">
                  <c:v>1997</c:v>
                </c:pt>
                <c:pt idx="624">
                  <c:v>1998</c:v>
                </c:pt>
                <c:pt idx="636">
                  <c:v>1999</c:v>
                </c:pt>
                <c:pt idx="648">
                  <c:v>2000</c:v>
                </c:pt>
                <c:pt idx="660">
                  <c:v>2001</c:v>
                </c:pt>
                <c:pt idx="672">
                  <c:v>2002</c:v>
                </c:pt>
                <c:pt idx="684">
                  <c:v>2003</c:v>
                </c:pt>
                <c:pt idx="696">
                  <c:v>2004</c:v>
                </c:pt>
                <c:pt idx="708">
                  <c:v>2005</c:v>
                </c:pt>
                <c:pt idx="720">
                  <c:v>2006</c:v>
                </c:pt>
                <c:pt idx="732">
                  <c:v>2007</c:v>
                </c:pt>
                <c:pt idx="744">
                  <c:v>2008</c:v>
                </c:pt>
                <c:pt idx="756">
                  <c:v>2009</c:v>
                </c:pt>
                <c:pt idx="768">
                  <c:v>2010</c:v>
                </c:pt>
                <c:pt idx="780">
                  <c:v>2011</c:v>
                </c:pt>
                <c:pt idx="792">
                  <c:v>2012</c:v>
                </c:pt>
                <c:pt idx="804">
                  <c:v>2013</c:v>
                </c:pt>
                <c:pt idx="816">
                  <c:v>2014</c:v>
                </c:pt>
                <c:pt idx="828">
                  <c:v>2015</c:v>
                </c:pt>
                <c:pt idx="840">
                  <c:v>2016</c:v>
                </c:pt>
                <c:pt idx="852">
                  <c:v>2017</c:v>
                </c:pt>
                <c:pt idx="864">
                  <c:v>2018</c:v>
                </c:pt>
              </c:numCache>
            </c:numRef>
          </c:cat>
          <c:val>
            <c:numRef>
              <c:f>Sheet1!$B$2:$B$869</c:f>
              <c:numCache>
                <c:formatCode>General</c:formatCode>
                <c:ptCount val="86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068-412B-89FB-681D1FCFCA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6969600"/>
        <c:axId val="386971136"/>
      </c:lineChart>
      <c:catAx>
        <c:axId val="386720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66">
            <a:solidFill>
              <a:schemeClr val="tx1"/>
            </a:solidFill>
            <a:prstDash val="solid"/>
          </a:ln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386722048"/>
        <c:crossesAt val="5"/>
        <c:auto val="1"/>
        <c:lblAlgn val="ctr"/>
        <c:lblOffset val="100"/>
        <c:tickLblSkip val="24"/>
        <c:tickMarkSkip val="12"/>
        <c:noMultiLvlLbl val="0"/>
      </c:catAx>
      <c:valAx>
        <c:axId val="386722048"/>
        <c:scaling>
          <c:orientation val="minMax"/>
          <c:max val="39"/>
          <c:min val="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256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86720512"/>
        <c:crosses val="autoZero"/>
        <c:crossBetween val="midCat"/>
        <c:majorUnit val="2"/>
        <c:minorUnit val="0.1"/>
      </c:valAx>
      <c:catAx>
        <c:axId val="3869696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86971136"/>
        <c:crossesAt val="200"/>
        <c:auto val="1"/>
        <c:lblAlgn val="ctr"/>
        <c:lblOffset val="100"/>
        <c:noMultiLvlLbl val="0"/>
      </c:catAx>
      <c:valAx>
        <c:axId val="386971136"/>
        <c:scaling>
          <c:orientation val="minMax"/>
          <c:max val="550"/>
          <c:min val="200"/>
        </c:scaling>
        <c:delete val="1"/>
        <c:axPos val="r"/>
        <c:numFmt formatCode="General" sourceLinked="1"/>
        <c:majorTickMark val="out"/>
        <c:minorTickMark val="none"/>
        <c:tickLblPos val="nextTo"/>
        <c:crossAx val="386969600"/>
        <c:crosses val="max"/>
        <c:crossBetween val="midCat"/>
        <c:majorUnit val="50"/>
      </c:valAx>
      <c:spPr>
        <a:noFill/>
        <a:ln w="10263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879210220673638E-2"/>
          <c:y val="5.2734375E-2"/>
          <c:w val="0.92102206736353076"/>
          <c:h val="0.79102296447036802"/>
        </c:manualLayout>
      </c:layou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19050">
              <a:solidFill>
                <a:srgbClr val="00A8B5"/>
              </a:solidFill>
              <a:prstDash val="solid"/>
            </a:ln>
          </c:spPr>
          <c:marker>
            <c:symbol val="none"/>
          </c:marker>
          <c:cat>
            <c:strRef>
              <c:f>Sheet1!$A$2:$A$341</c:f>
              <c:strCache>
                <c:ptCount val="337"/>
                <c:pt idx="0">
                  <c:v>90</c:v>
                </c:pt>
                <c:pt idx="12">
                  <c:v>91</c:v>
                </c:pt>
                <c:pt idx="24">
                  <c:v>92</c:v>
                </c:pt>
                <c:pt idx="36">
                  <c:v>93</c:v>
                </c:pt>
                <c:pt idx="48">
                  <c:v>94</c:v>
                </c:pt>
                <c:pt idx="60">
                  <c:v>95</c:v>
                </c:pt>
                <c:pt idx="72">
                  <c:v>96</c:v>
                </c:pt>
                <c:pt idx="84">
                  <c:v>97</c:v>
                </c:pt>
                <c:pt idx="96">
                  <c:v>98</c:v>
                </c:pt>
                <c:pt idx="108">
                  <c:v>99</c:v>
                </c:pt>
                <c:pt idx="120">
                  <c:v>00</c:v>
                </c:pt>
                <c:pt idx="132">
                  <c:v>01</c:v>
                </c:pt>
                <c:pt idx="144">
                  <c:v>02</c:v>
                </c:pt>
                <c:pt idx="156">
                  <c:v>03</c:v>
                </c:pt>
                <c:pt idx="168">
                  <c:v>04</c:v>
                </c:pt>
                <c:pt idx="180">
                  <c:v>05</c:v>
                </c:pt>
                <c:pt idx="183">
                  <c:v> </c:v>
                </c:pt>
                <c:pt idx="184">
                  <c:v> </c:v>
                </c:pt>
                <c:pt idx="192">
                  <c:v>06</c:v>
                </c:pt>
                <c:pt idx="204">
                  <c:v>07</c:v>
                </c:pt>
                <c:pt idx="216">
                  <c:v>08</c:v>
                </c:pt>
                <c:pt idx="227">
                  <c:v> </c:v>
                </c:pt>
                <c:pt idx="228">
                  <c:v>09</c:v>
                </c:pt>
                <c:pt idx="233">
                  <c:v> </c:v>
                </c:pt>
                <c:pt idx="234">
                  <c:v> </c:v>
                </c:pt>
                <c:pt idx="240">
                  <c:v>10</c:v>
                </c:pt>
                <c:pt idx="252">
                  <c:v>11</c:v>
                </c:pt>
                <c:pt idx="264">
                  <c:v>12</c:v>
                </c:pt>
                <c:pt idx="276">
                  <c:v>13</c:v>
                </c:pt>
                <c:pt idx="288">
                  <c:v>14</c:v>
                </c:pt>
                <c:pt idx="300">
                  <c:v>15</c:v>
                </c:pt>
                <c:pt idx="312">
                  <c:v>16</c:v>
                </c:pt>
                <c:pt idx="324">
                  <c:v>17</c:v>
                </c:pt>
                <c:pt idx="336">
                  <c:v>18</c:v>
                </c:pt>
              </c:strCache>
            </c:strRef>
          </c:cat>
          <c:val>
            <c:numRef>
              <c:f>Sheet1!$C$2:$C$341</c:f>
              <c:numCache>
                <c:formatCode>General</c:formatCode>
                <c:ptCount val="340"/>
                <c:pt idx="0">
                  <c:v>9.1153999999999993</c:v>
                </c:pt>
                <c:pt idx="1">
                  <c:v>9.1539999999999999</c:v>
                </c:pt>
                <c:pt idx="2">
                  <c:v>9.2013999999999996</c:v>
                </c:pt>
                <c:pt idx="3">
                  <c:v>9.2369000000000003</c:v>
                </c:pt>
                <c:pt idx="4">
                  <c:v>9.2789000000000001</c:v>
                </c:pt>
                <c:pt idx="5">
                  <c:v>9.3209999999999997</c:v>
                </c:pt>
                <c:pt idx="6">
                  <c:v>9.3583999999999996</c:v>
                </c:pt>
                <c:pt idx="7">
                  <c:v>9.3942999999999994</c:v>
                </c:pt>
                <c:pt idx="8">
                  <c:v>9.4359000000000002</c:v>
                </c:pt>
                <c:pt idx="9">
                  <c:v>9.4755000000000003</c:v>
                </c:pt>
                <c:pt idx="10">
                  <c:v>9.5069999999999997</c:v>
                </c:pt>
                <c:pt idx="11">
                  <c:v>9.5508000000000006</c:v>
                </c:pt>
                <c:pt idx="12">
                  <c:v>9.6059999999999999</c:v>
                </c:pt>
                <c:pt idx="13">
                  <c:v>9.6446000000000005</c:v>
                </c:pt>
                <c:pt idx="14">
                  <c:v>9.6842000000000006</c:v>
                </c:pt>
                <c:pt idx="15">
                  <c:v>9.7228999999999992</c:v>
                </c:pt>
                <c:pt idx="16">
                  <c:v>9.7523999999999997</c:v>
                </c:pt>
                <c:pt idx="17">
                  <c:v>9.8053000000000008</c:v>
                </c:pt>
                <c:pt idx="18">
                  <c:v>9.8377999999999997</c:v>
                </c:pt>
                <c:pt idx="19">
                  <c:v>9.8801000000000005</c:v>
                </c:pt>
                <c:pt idx="20">
                  <c:v>9.92</c:v>
                </c:pt>
                <c:pt idx="21">
                  <c:v>9.9586000000000006</c:v>
                </c:pt>
                <c:pt idx="22">
                  <c:v>9.9880999999999993</c:v>
                </c:pt>
                <c:pt idx="23">
                  <c:v>10.031000000000001</c:v>
                </c:pt>
                <c:pt idx="24">
                  <c:v>10.071</c:v>
                </c:pt>
                <c:pt idx="25">
                  <c:v>10.100300000000001</c:v>
                </c:pt>
                <c:pt idx="26">
                  <c:v>10.126899999999999</c:v>
                </c:pt>
                <c:pt idx="27">
                  <c:v>10.155200000000001</c:v>
                </c:pt>
                <c:pt idx="28">
                  <c:v>10.1835</c:v>
                </c:pt>
                <c:pt idx="29">
                  <c:v>10.2095</c:v>
                </c:pt>
                <c:pt idx="30">
                  <c:v>10.257300000000001</c:v>
                </c:pt>
                <c:pt idx="31">
                  <c:v>10.2821</c:v>
                </c:pt>
                <c:pt idx="32">
                  <c:v>10.3035</c:v>
                </c:pt>
                <c:pt idx="33">
                  <c:v>10.340199999999999</c:v>
                </c:pt>
                <c:pt idx="34">
                  <c:v>10.3758</c:v>
                </c:pt>
                <c:pt idx="35">
                  <c:v>10.404299999999999</c:v>
                </c:pt>
                <c:pt idx="36">
                  <c:v>10.434100000000001</c:v>
                </c:pt>
                <c:pt idx="37">
                  <c:v>10.4671</c:v>
                </c:pt>
                <c:pt idx="38">
                  <c:v>10.4879</c:v>
                </c:pt>
                <c:pt idx="39">
                  <c:v>10.5252</c:v>
                </c:pt>
                <c:pt idx="40">
                  <c:v>10.5634</c:v>
                </c:pt>
                <c:pt idx="41">
                  <c:v>10.5928</c:v>
                </c:pt>
                <c:pt idx="42">
                  <c:v>10.632400000000001</c:v>
                </c:pt>
                <c:pt idx="43">
                  <c:v>10.663600000000001</c:v>
                </c:pt>
                <c:pt idx="44">
                  <c:v>10.684699999999999</c:v>
                </c:pt>
                <c:pt idx="45">
                  <c:v>10.713100000000001</c:v>
                </c:pt>
                <c:pt idx="46">
                  <c:v>10.7387</c:v>
                </c:pt>
                <c:pt idx="47">
                  <c:v>10.7719</c:v>
                </c:pt>
                <c:pt idx="48">
                  <c:v>10.7966</c:v>
                </c:pt>
                <c:pt idx="49">
                  <c:v>10.8094</c:v>
                </c:pt>
                <c:pt idx="50">
                  <c:v>10.846500000000001</c:v>
                </c:pt>
                <c:pt idx="51">
                  <c:v>10.885199999999999</c:v>
                </c:pt>
                <c:pt idx="52">
                  <c:v>10.9183</c:v>
                </c:pt>
                <c:pt idx="53">
                  <c:v>10.9604</c:v>
                </c:pt>
                <c:pt idx="54">
                  <c:v>11.016299999999999</c:v>
                </c:pt>
                <c:pt idx="55">
                  <c:v>11.0458</c:v>
                </c:pt>
                <c:pt idx="56">
                  <c:v>11.0655</c:v>
                </c:pt>
                <c:pt idx="57">
                  <c:v>11.0931</c:v>
                </c:pt>
                <c:pt idx="58">
                  <c:v>11.122299999999999</c:v>
                </c:pt>
                <c:pt idx="59">
                  <c:v>11.1624</c:v>
                </c:pt>
                <c:pt idx="60">
                  <c:v>11.1958</c:v>
                </c:pt>
                <c:pt idx="61">
                  <c:v>11.2303</c:v>
                </c:pt>
                <c:pt idx="62">
                  <c:v>11.2637</c:v>
                </c:pt>
                <c:pt idx="63">
                  <c:v>11.285600000000001</c:v>
                </c:pt>
                <c:pt idx="64">
                  <c:v>11.3027</c:v>
                </c:pt>
                <c:pt idx="65">
                  <c:v>11.335699999999999</c:v>
                </c:pt>
                <c:pt idx="66">
                  <c:v>11.350199999999999</c:v>
                </c:pt>
                <c:pt idx="67">
                  <c:v>11.379899999999999</c:v>
                </c:pt>
                <c:pt idx="68">
                  <c:v>11.424300000000001</c:v>
                </c:pt>
                <c:pt idx="69">
                  <c:v>11.4421</c:v>
                </c:pt>
                <c:pt idx="70">
                  <c:v>11.4734</c:v>
                </c:pt>
                <c:pt idx="71">
                  <c:v>11.506600000000001</c:v>
                </c:pt>
                <c:pt idx="72">
                  <c:v>11.5128</c:v>
                </c:pt>
                <c:pt idx="73">
                  <c:v>11.558299999999999</c:v>
                </c:pt>
                <c:pt idx="74">
                  <c:v>11.5905</c:v>
                </c:pt>
                <c:pt idx="75">
                  <c:v>11.616199999999999</c:v>
                </c:pt>
                <c:pt idx="76">
                  <c:v>11.650600000000001</c:v>
                </c:pt>
                <c:pt idx="77">
                  <c:v>11.6745</c:v>
                </c:pt>
                <c:pt idx="78">
                  <c:v>11.7067</c:v>
                </c:pt>
                <c:pt idx="79">
                  <c:v>11.715299999999999</c:v>
                </c:pt>
                <c:pt idx="80">
                  <c:v>11.749000000000001</c:v>
                </c:pt>
                <c:pt idx="81">
                  <c:v>11.785399999999999</c:v>
                </c:pt>
                <c:pt idx="82">
                  <c:v>11.815899999999999</c:v>
                </c:pt>
                <c:pt idx="83">
                  <c:v>11.837199999999999</c:v>
                </c:pt>
                <c:pt idx="84">
                  <c:v>11.873200000000001</c:v>
                </c:pt>
                <c:pt idx="85">
                  <c:v>11.898899999999999</c:v>
                </c:pt>
                <c:pt idx="86">
                  <c:v>11.926299999999999</c:v>
                </c:pt>
                <c:pt idx="87">
                  <c:v>11.9633</c:v>
                </c:pt>
                <c:pt idx="88">
                  <c:v>11.999499999999999</c:v>
                </c:pt>
                <c:pt idx="89">
                  <c:v>12.0181</c:v>
                </c:pt>
                <c:pt idx="90">
                  <c:v>12.0703</c:v>
                </c:pt>
                <c:pt idx="91">
                  <c:v>12.069900000000001</c:v>
                </c:pt>
                <c:pt idx="92">
                  <c:v>12.0947</c:v>
                </c:pt>
                <c:pt idx="93">
                  <c:v>12.1257</c:v>
                </c:pt>
                <c:pt idx="94">
                  <c:v>12.1431</c:v>
                </c:pt>
                <c:pt idx="95">
                  <c:v>12.175700000000001</c:v>
                </c:pt>
                <c:pt idx="96">
                  <c:v>12.1873</c:v>
                </c:pt>
                <c:pt idx="97">
                  <c:v>12.209</c:v>
                </c:pt>
                <c:pt idx="98">
                  <c:v>12.228899999999999</c:v>
                </c:pt>
                <c:pt idx="99">
                  <c:v>12.255699999999999</c:v>
                </c:pt>
                <c:pt idx="100">
                  <c:v>12.293799999999999</c:v>
                </c:pt>
                <c:pt idx="101">
                  <c:v>12.3302</c:v>
                </c:pt>
                <c:pt idx="102">
                  <c:v>12.386100000000001</c:v>
                </c:pt>
                <c:pt idx="103">
                  <c:v>12.3703</c:v>
                </c:pt>
                <c:pt idx="104">
                  <c:v>12.4038</c:v>
                </c:pt>
                <c:pt idx="105">
                  <c:v>12.430999999999999</c:v>
                </c:pt>
                <c:pt idx="106">
                  <c:v>12.452199999999999</c:v>
                </c:pt>
                <c:pt idx="107">
                  <c:v>12.478999999999999</c:v>
                </c:pt>
                <c:pt idx="108">
                  <c:v>12.4915</c:v>
                </c:pt>
                <c:pt idx="109">
                  <c:v>12.5298</c:v>
                </c:pt>
                <c:pt idx="110">
                  <c:v>12.553699999999999</c:v>
                </c:pt>
                <c:pt idx="111">
                  <c:v>12.577500000000001</c:v>
                </c:pt>
                <c:pt idx="112">
                  <c:v>12.5883</c:v>
                </c:pt>
                <c:pt idx="113">
                  <c:v>12.6135</c:v>
                </c:pt>
                <c:pt idx="114">
                  <c:v>12.637600000000001</c:v>
                </c:pt>
                <c:pt idx="115">
                  <c:v>12.640499999999999</c:v>
                </c:pt>
                <c:pt idx="116">
                  <c:v>12.6622</c:v>
                </c:pt>
                <c:pt idx="117">
                  <c:v>12.6813</c:v>
                </c:pt>
                <c:pt idx="118">
                  <c:v>12.7089</c:v>
                </c:pt>
                <c:pt idx="119">
                  <c:v>12.729799999999999</c:v>
                </c:pt>
                <c:pt idx="120">
                  <c:v>12.7479</c:v>
                </c:pt>
                <c:pt idx="121">
                  <c:v>12.7623</c:v>
                </c:pt>
                <c:pt idx="122">
                  <c:v>12.780799999999999</c:v>
                </c:pt>
                <c:pt idx="123">
                  <c:v>12.791499999999999</c:v>
                </c:pt>
                <c:pt idx="124">
                  <c:v>12.8093</c:v>
                </c:pt>
                <c:pt idx="125">
                  <c:v>12.8261</c:v>
                </c:pt>
                <c:pt idx="126">
                  <c:v>12.847300000000001</c:v>
                </c:pt>
                <c:pt idx="127">
                  <c:v>12.8719</c:v>
                </c:pt>
                <c:pt idx="128">
                  <c:v>12.927099999999999</c:v>
                </c:pt>
                <c:pt idx="129">
                  <c:v>12.9559</c:v>
                </c:pt>
                <c:pt idx="130">
                  <c:v>12.986499999999999</c:v>
                </c:pt>
                <c:pt idx="131">
                  <c:v>13.024900000000001</c:v>
                </c:pt>
                <c:pt idx="132">
                  <c:v>13.069000000000001</c:v>
                </c:pt>
                <c:pt idx="133">
                  <c:v>13.1153</c:v>
                </c:pt>
                <c:pt idx="134">
                  <c:v>13.153600000000001</c:v>
                </c:pt>
                <c:pt idx="135">
                  <c:v>13.19</c:v>
                </c:pt>
                <c:pt idx="136">
                  <c:v>13.231</c:v>
                </c:pt>
                <c:pt idx="137">
                  <c:v>13.2803</c:v>
                </c:pt>
                <c:pt idx="138">
                  <c:v>13.331</c:v>
                </c:pt>
                <c:pt idx="139">
                  <c:v>13.375999999999999</c:v>
                </c:pt>
                <c:pt idx="140">
                  <c:v>13.413</c:v>
                </c:pt>
                <c:pt idx="141">
                  <c:v>13.451599999999999</c:v>
                </c:pt>
                <c:pt idx="142">
                  <c:v>13.488099999999999</c:v>
                </c:pt>
                <c:pt idx="143">
                  <c:v>13.532</c:v>
                </c:pt>
                <c:pt idx="144">
                  <c:v>13.570600000000001</c:v>
                </c:pt>
                <c:pt idx="145">
                  <c:v>13.602499999999999</c:v>
                </c:pt>
                <c:pt idx="146">
                  <c:v>13.634</c:v>
                </c:pt>
                <c:pt idx="147">
                  <c:v>13.666700000000001</c:v>
                </c:pt>
                <c:pt idx="148">
                  <c:v>13.6905</c:v>
                </c:pt>
                <c:pt idx="149">
                  <c:v>13.7393</c:v>
                </c:pt>
                <c:pt idx="150">
                  <c:v>13.771100000000001</c:v>
                </c:pt>
                <c:pt idx="151">
                  <c:v>13.809799999999999</c:v>
                </c:pt>
                <c:pt idx="152">
                  <c:v>13.8446</c:v>
                </c:pt>
                <c:pt idx="153">
                  <c:v>13.878399999999999</c:v>
                </c:pt>
                <c:pt idx="154">
                  <c:v>13.9199</c:v>
                </c:pt>
                <c:pt idx="155">
                  <c:v>13.9419</c:v>
                </c:pt>
                <c:pt idx="156">
                  <c:v>13.9854</c:v>
                </c:pt>
                <c:pt idx="157">
                  <c:v>14.0221</c:v>
                </c:pt>
                <c:pt idx="158">
                  <c:v>14.053900000000001</c:v>
                </c:pt>
                <c:pt idx="159">
                  <c:v>14.0954</c:v>
                </c:pt>
                <c:pt idx="160">
                  <c:v>14.1221</c:v>
                </c:pt>
                <c:pt idx="161">
                  <c:v>14.1457</c:v>
                </c:pt>
                <c:pt idx="162">
                  <c:v>14.1473</c:v>
                </c:pt>
                <c:pt idx="163">
                  <c:v>14.166700000000001</c:v>
                </c:pt>
                <c:pt idx="164">
                  <c:v>14.189</c:v>
                </c:pt>
                <c:pt idx="165">
                  <c:v>14.225099999999999</c:v>
                </c:pt>
                <c:pt idx="166">
                  <c:v>14.245699999999999</c:v>
                </c:pt>
                <c:pt idx="167">
                  <c:v>14.2759</c:v>
                </c:pt>
                <c:pt idx="168">
                  <c:v>14.297599999999999</c:v>
                </c:pt>
                <c:pt idx="169">
                  <c:v>14.3188</c:v>
                </c:pt>
                <c:pt idx="170">
                  <c:v>14.362299999999999</c:v>
                </c:pt>
                <c:pt idx="171">
                  <c:v>14.399800000000001</c:v>
                </c:pt>
                <c:pt idx="172">
                  <c:v>14.4344</c:v>
                </c:pt>
                <c:pt idx="173">
                  <c:v>14.459</c:v>
                </c:pt>
                <c:pt idx="174">
                  <c:v>14.4841</c:v>
                </c:pt>
                <c:pt idx="175">
                  <c:v>14.5145</c:v>
                </c:pt>
                <c:pt idx="176">
                  <c:v>14.530799999999999</c:v>
                </c:pt>
                <c:pt idx="177">
                  <c:v>14.5733</c:v>
                </c:pt>
                <c:pt idx="178">
                  <c:v>14.5997</c:v>
                </c:pt>
                <c:pt idx="179">
                  <c:v>14.63</c:v>
                </c:pt>
                <c:pt idx="180">
                  <c:v>14.646100000000001</c:v>
                </c:pt>
                <c:pt idx="181">
                  <c:v>14.6754</c:v>
                </c:pt>
                <c:pt idx="182">
                  <c:v>14.697699999999999</c:v>
                </c:pt>
                <c:pt idx="183">
                  <c:v>14.7333</c:v>
                </c:pt>
                <c:pt idx="184">
                  <c:v>14.7829</c:v>
                </c:pt>
                <c:pt idx="185">
                  <c:v>14.8277</c:v>
                </c:pt>
                <c:pt idx="186">
                  <c:v>14.8796</c:v>
                </c:pt>
                <c:pt idx="187">
                  <c:v>14.9079</c:v>
                </c:pt>
                <c:pt idx="188">
                  <c:v>14.939299999999999</c:v>
                </c:pt>
                <c:pt idx="189">
                  <c:v>14.963699999999999</c:v>
                </c:pt>
                <c:pt idx="190">
                  <c:v>15.0031</c:v>
                </c:pt>
                <c:pt idx="191">
                  <c:v>15.025399999999999</c:v>
                </c:pt>
                <c:pt idx="192">
                  <c:v>15.0692</c:v>
                </c:pt>
                <c:pt idx="193">
                  <c:v>15.104100000000001</c:v>
                </c:pt>
                <c:pt idx="194">
                  <c:v>15.144299999999999</c:v>
                </c:pt>
                <c:pt idx="195">
                  <c:v>15.1645</c:v>
                </c:pt>
                <c:pt idx="196">
                  <c:v>15.1967</c:v>
                </c:pt>
                <c:pt idx="197">
                  <c:v>15.2296</c:v>
                </c:pt>
                <c:pt idx="198">
                  <c:v>15.259600000000001</c:v>
                </c:pt>
                <c:pt idx="199">
                  <c:v>15.290900000000001</c:v>
                </c:pt>
                <c:pt idx="200">
                  <c:v>15.328900000000001</c:v>
                </c:pt>
                <c:pt idx="201">
                  <c:v>15.370799999999999</c:v>
                </c:pt>
                <c:pt idx="202">
                  <c:v>15.411300000000001</c:v>
                </c:pt>
                <c:pt idx="203">
                  <c:v>15.4594</c:v>
                </c:pt>
                <c:pt idx="204">
                  <c:v>15.4985</c:v>
                </c:pt>
                <c:pt idx="205">
                  <c:v>15.5389</c:v>
                </c:pt>
                <c:pt idx="206">
                  <c:v>15.5814</c:v>
                </c:pt>
                <c:pt idx="207">
                  <c:v>15.635199999999999</c:v>
                </c:pt>
                <c:pt idx="208">
                  <c:v>15.677099999999999</c:v>
                </c:pt>
                <c:pt idx="209">
                  <c:v>15.7262</c:v>
                </c:pt>
                <c:pt idx="210">
                  <c:v>15.761900000000001</c:v>
                </c:pt>
                <c:pt idx="211">
                  <c:v>15.8078</c:v>
                </c:pt>
                <c:pt idx="212">
                  <c:v>15.8489</c:v>
                </c:pt>
                <c:pt idx="213">
                  <c:v>15.877700000000001</c:v>
                </c:pt>
                <c:pt idx="214">
                  <c:v>15.9076</c:v>
                </c:pt>
                <c:pt idx="215">
                  <c:v>15.947800000000001</c:v>
                </c:pt>
                <c:pt idx="216">
                  <c:v>15.989699999999999</c:v>
                </c:pt>
                <c:pt idx="217">
                  <c:v>16.025600000000001</c:v>
                </c:pt>
                <c:pt idx="218">
                  <c:v>16.065999999999999</c:v>
                </c:pt>
                <c:pt idx="219">
                  <c:v>16.110800000000001</c:v>
                </c:pt>
                <c:pt idx="220">
                  <c:v>16.1432</c:v>
                </c:pt>
                <c:pt idx="221">
                  <c:v>16.178100000000001</c:v>
                </c:pt>
                <c:pt idx="222">
                  <c:v>16.209199999999999</c:v>
                </c:pt>
                <c:pt idx="223">
                  <c:v>16.2441</c:v>
                </c:pt>
                <c:pt idx="224">
                  <c:v>16.2729</c:v>
                </c:pt>
                <c:pt idx="225">
                  <c:v>16.3001</c:v>
                </c:pt>
                <c:pt idx="226">
                  <c:v>16.335799999999999</c:v>
                </c:pt>
                <c:pt idx="227">
                  <c:v>16.371400000000001</c:v>
                </c:pt>
                <c:pt idx="228">
                  <c:v>16.3889</c:v>
                </c:pt>
                <c:pt idx="229">
                  <c:v>16.418900000000001</c:v>
                </c:pt>
                <c:pt idx="230">
                  <c:v>16.432200000000002</c:v>
                </c:pt>
                <c:pt idx="231">
                  <c:v>16.4453</c:v>
                </c:pt>
                <c:pt idx="232">
                  <c:v>16.501000000000001</c:v>
                </c:pt>
                <c:pt idx="233">
                  <c:v>16.521599999999999</c:v>
                </c:pt>
                <c:pt idx="234">
                  <c:v>16.544899999999998</c:v>
                </c:pt>
                <c:pt idx="235">
                  <c:v>16.581900000000001</c:v>
                </c:pt>
                <c:pt idx="236">
                  <c:v>16.617599999999999</c:v>
                </c:pt>
                <c:pt idx="237">
                  <c:v>16.641400000000001</c:v>
                </c:pt>
                <c:pt idx="238">
                  <c:v>16.672000000000001</c:v>
                </c:pt>
                <c:pt idx="239">
                  <c:v>16.6968</c:v>
                </c:pt>
                <c:pt idx="240">
                  <c:v>16.712700000000002</c:v>
                </c:pt>
                <c:pt idx="241">
                  <c:v>16.727399999999999</c:v>
                </c:pt>
                <c:pt idx="242">
                  <c:v>16.764299999999999</c:v>
                </c:pt>
                <c:pt idx="243">
                  <c:v>16.7715</c:v>
                </c:pt>
                <c:pt idx="244">
                  <c:v>16.7942</c:v>
                </c:pt>
                <c:pt idx="245">
                  <c:v>16.803000000000001</c:v>
                </c:pt>
                <c:pt idx="246">
                  <c:v>16.8155</c:v>
                </c:pt>
                <c:pt idx="247">
                  <c:v>16.843299999999999</c:v>
                </c:pt>
                <c:pt idx="248">
                  <c:v>16.854299999999999</c:v>
                </c:pt>
                <c:pt idx="249">
                  <c:v>16.8933</c:v>
                </c:pt>
                <c:pt idx="250">
                  <c:v>16.9206</c:v>
                </c:pt>
                <c:pt idx="251">
                  <c:v>16.9392</c:v>
                </c:pt>
                <c:pt idx="252">
                  <c:v>16.9331</c:v>
                </c:pt>
                <c:pt idx="253">
                  <c:v>16.943999999999999</c:v>
                </c:pt>
                <c:pt idx="254">
                  <c:v>16.965900000000001</c:v>
                </c:pt>
                <c:pt idx="255">
                  <c:v>17.001200000000001</c:v>
                </c:pt>
                <c:pt idx="256">
                  <c:v>17.027999999999999</c:v>
                </c:pt>
                <c:pt idx="257">
                  <c:v>17.046199999999999</c:v>
                </c:pt>
                <c:pt idx="258">
                  <c:v>17.0809</c:v>
                </c:pt>
                <c:pt idx="259">
                  <c:v>17.1113</c:v>
                </c:pt>
                <c:pt idx="260">
                  <c:v>17.149000000000001</c:v>
                </c:pt>
                <c:pt idx="261">
                  <c:v>17.178899999999999</c:v>
                </c:pt>
                <c:pt idx="262">
                  <c:v>17.194199999999999</c:v>
                </c:pt>
                <c:pt idx="263">
                  <c:v>17.217700000000001</c:v>
                </c:pt>
                <c:pt idx="264">
                  <c:v>17.2621</c:v>
                </c:pt>
                <c:pt idx="265">
                  <c:v>17.3142</c:v>
                </c:pt>
                <c:pt idx="266">
                  <c:v>17.345099999999999</c:v>
                </c:pt>
                <c:pt idx="267">
                  <c:v>17.3598</c:v>
                </c:pt>
                <c:pt idx="268">
                  <c:v>17.3918</c:v>
                </c:pt>
                <c:pt idx="269">
                  <c:v>17.403400000000001</c:v>
                </c:pt>
                <c:pt idx="270">
                  <c:v>17.428100000000001</c:v>
                </c:pt>
                <c:pt idx="271">
                  <c:v>17.45</c:v>
                </c:pt>
                <c:pt idx="272">
                  <c:v>17.4908</c:v>
                </c:pt>
                <c:pt idx="273">
                  <c:v>17.531700000000001</c:v>
                </c:pt>
                <c:pt idx="274">
                  <c:v>17.5533</c:v>
                </c:pt>
                <c:pt idx="275">
                  <c:v>17.596</c:v>
                </c:pt>
                <c:pt idx="276">
                  <c:v>17.614599999999999</c:v>
                </c:pt>
                <c:pt idx="277">
                  <c:v>17.643599999999999</c:v>
                </c:pt>
                <c:pt idx="278">
                  <c:v>17.663499999999999</c:v>
                </c:pt>
                <c:pt idx="279">
                  <c:v>17.708300000000001</c:v>
                </c:pt>
                <c:pt idx="280">
                  <c:v>17.708100000000002</c:v>
                </c:pt>
                <c:pt idx="281">
                  <c:v>17.726299999999998</c:v>
                </c:pt>
                <c:pt idx="282">
                  <c:v>17.712599999999998</c:v>
                </c:pt>
                <c:pt idx="283">
                  <c:v>17.766100000000002</c:v>
                </c:pt>
                <c:pt idx="284">
                  <c:v>17.780100000000001</c:v>
                </c:pt>
                <c:pt idx="285">
                  <c:v>17.790299999999998</c:v>
                </c:pt>
                <c:pt idx="286">
                  <c:v>17.829699999999999</c:v>
                </c:pt>
                <c:pt idx="287">
                  <c:v>17.820499999999999</c:v>
                </c:pt>
                <c:pt idx="288">
                  <c:v>17.838200000000001</c:v>
                </c:pt>
                <c:pt idx="289">
                  <c:v>17.8597</c:v>
                </c:pt>
                <c:pt idx="290">
                  <c:v>17.8918</c:v>
                </c:pt>
                <c:pt idx="291">
                  <c:v>17.908300000000001</c:v>
                </c:pt>
                <c:pt idx="292">
                  <c:v>17.9619</c:v>
                </c:pt>
                <c:pt idx="293">
                  <c:v>17.9876</c:v>
                </c:pt>
                <c:pt idx="294">
                  <c:v>18.032299999999999</c:v>
                </c:pt>
                <c:pt idx="295">
                  <c:v>18.075399999999998</c:v>
                </c:pt>
                <c:pt idx="296">
                  <c:v>18.104399999999998</c:v>
                </c:pt>
                <c:pt idx="297">
                  <c:v>18.145099999999999</c:v>
                </c:pt>
                <c:pt idx="298">
                  <c:v>18.196400000000001</c:v>
                </c:pt>
                <c:pt idx="299">
                  <c:v>18.241499999999998</c:v>
                </c:pt>
                <c:pt idx="300">
                  <c:v>18.305900000000001</c:v>
                </c:pt>
                <c:pt idx="301">
                  <c:v>18.339300000000001</c:v>
                </c:pt>
                <c:pt idx="302">
                  <c:v>18.3705</c:v>
                </c:pt>
                <c:pt idx="303">
                  <c:v>18.45</c:v>
                </c:pt>
                <c:pt idx="304">
                  <c:v>18.4998</c:v>
                </c:pt>
                <c:pt idx="305">
                  <c:v>18.538499999999999</c:v>
                </c:pt>
                <c:pt idx="306">
                  <c:v>18.580400000000001</c:v>
                </c:pt>
                <c:pt idx="307">
                  <c:v>18.6249</c:v>
                </c:pt>
                <c:pt idx="308">
                  <c:v>18.664300000000001</c:v>
                </c:pt>
                <c:pt idx="309">
                  <c:v>18.727499999999999</c:v>
                </c:pt>
                <c:pt idx="310">
                  <c:v>18.761800000000001</c:v>
                </c:pt>
                <c:pt idx="311">
                  <c:v>18.799600000000002</c:v>
                </c:pt>
                <c:pt idx="312">
                  <c:v>18.8323</c:v>
                </c:pt>
                <c:pt idx="313">
                  <c:v>18.8857</c:v>
                </c:pt>
                <c:pt idx="314">
                  <c:v>18.916799999999999</c:v>
                </c:pt>
                <c:pt idx="315">
                  <c:v>18.954499999999999</c:v>
                </c:pt>
                <c:pt idx="316">
                  <c:v>18.9954</c:v>
                </c:pt>
                <c:pt idx="317">
                  <c:v>19.0473</c:v>
                </c:pt>
                <c:pt idx="318">
                  <c:v>19.098400000000002</c:v>
                </c:pt>
                <c:pt idx="319">
                  <c:v>19.140799999999999</c:v>
                </c:pt>
                <c:pt idx="320">
                  <c:v>19.178999999999998</c:v>
                </c:pt>
                <c:pt idx="321">
                  <c:v>19.223099999999999</c:v>
                </c:pt>
                <c:pt idx="322">
                  <c:v>19.254899999999999</c:v>
                </c:pt>
                <c:pt idx="323">
                  <c:v>19.303000000000001</c:v>
                </c:pt>
                <c:pt idx="324">
                  <c:v>19.331800000000001</c:v>
                </c:pt>
                <c:pt idx="325">
                  <c:v>19.368500000000001</c:v>
                </c:pt>
                <c:pt idx="326">
                  <c:v>19.392800000000001</c:v>
                </c:pt>
                <c:pt idx="327">
                  <c:v>19.436800000000002</c:v>
                </c:pt>
                <c:pt idx="328">
                  <c:v>19.461600000000001</c:v>
                </c:pt>
                <c:pt idx="329">
                  <c:v>19.5151</c:v>
                </c:pt>
                <c:pt idx="330">
                  <c:v>19.564</c:v>
                </c:pt>
                <c:pt idx="331">
                  <c:v>19.579799999999999</c:v>
                </c:pt>
                <c:pt idx="332">
                  <c:v>19.59</c:v>
                </c:pt>
                <c:pt idx="333">
                  <c:v>19.625699999999998</c:v>
                </c:pt>
                <c:pt idx="334">
                  <c:v>19.653500000000001</c:v>
                </c:pt>
                <c:pt idx="335">
                  <c:v>19.6844</c:v>
                </c:pt>
                <c:pt idx="336">
                  <c:v>19.714500000000001</c:v>
                </c:pt>
                <c:pt idx="337">
                  <c:v>19.758299999999998</c:v>
                </c:pt>
                <c:pt idx="338">
                  <c:v>19.790299999999998</c:v>
                </c:pt>
                <c:pt idx="339">
                  <c:v>19.819600000000001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7D-45D4-A43F-B8A90E37E2C9}"/>
            </c:ext>
          </c:extLst>
        </c:ser>
        <c:ser>
          <c:idx val="3"/>
          <c:order val="2"/>
          <c:tx>
            <c:strRef>
              <c:f>Sheet1!$E$1</c:f>
              <c:strCache>
                <c:ptCount val="1"/>
              </c:strCache>
            </c:strRef>
          </c:tx>
          <c:spPr>
            <a:ln w="10016">
              <a:solidFill>
                <a:srgbClr val="00FFFF"/>
              </a:solidFill>
              <a:prstDash val="solid"/>
            </a:ln>
          </c:spPr>
          <c:marker>
            <c:symbol val="x"/>
            <c:size val="3"/>
            <c:spPr>
              <a:noFill/>
              <a:ln>
                <a:solidFill>
                  <a:srgbClr val="00FFFF"/>
                </a:solidFill>
                <a:prstDash val="solid"/>
              </a:ln>
            </c:spPr>
          </c:marker>
          <c:dPt>
            <c:idx val="124"/>
            <c:marker>
              <c:symbol val="none"/>
            </c:marker>
            <c:bubble3D val="0"/>
            <c:spPr>
              <a:ln w="30049">
                <a:solidFill>
                  <a:srgbClr val="0000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207D-45D4-A43F-B8A90E37E2C9}"/>
              </c:ext>
            </c:extLst>
          </c:dPt>
          <c:dPt>
            <c:idx val="125"/>
            <c:marker>
              <c:symbol val="none"/>
            </c:marker>
            <c:bubble3D val="0"/>
            <c:spPr>
              <a:ln w="30049">
                <a:solidFill>
                  <a:srgbClr val="0000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207D-45D4-A43F-B8A90E37E2C9}"/>
              </c:ext>
            </c:extLst>
          </c:dPt>
          <c:cat>
            <c:strRef>
              <c:f>Sheet1!$A$2:$A$341</c:f>
              <c:strCache>
                <c:ptCount val="337"/>
                <c:pt idx="0">
                  <c:v>90</c:v>
                </c:pt>
                <c:pt idx="12">
                  <c:v>91</c:v>
                </c:pt>
                <c:pt idx="24">
                  <c:v>92</c:v>
                </c:pt>
                <c:pt idx="36">
                  <c:v>93</c:v>
                </c:pt>
                <c:pt idx="48">
                  <c:v>94</c:v>
                </c:pt>
                <c:pt idx="60">
                  <c:v>95</c:v>
                </c:pt>
                <c:pt idx="72">
                  <c:v>96</c:v>
                </c:pt>
                <c:pt idx="84">
                  <c:v>97</c:v>
                </c:pt>
                <c:pt idx="96">
                  <c:v>98</c:v>
                </c:pt>
                <c:pt idx="108">
                  <c:v>99</c:v>
                </c:pt>
                <c:pt idx="120">
                  <c:v>00</c:v>
                </c:pt>
                <c:pt idx="132">
                  <c:v>01</c:v>
                </c:pt>
                <c:pt idx="144">
                  <c:v>02</c:v>
                </c:pt>
                <c:pt idx="156">
                  <c:v>03</c:v>
                </c:pt>
                <c:pt idx="168">
                  <c:v>04</c:v>
                </c:pt>
                <c:pt idx="180">
                  <c:v>05</c:v>
                </c:pt>
                <c:pt idx="183">
                  <c:v> </c:v>
                </c:pt>
                <c:pt idx="184">
                  <c:v> </c:v>
                </c:pt>
                <c:pt idx="192">
                  <c:v>06</c:v>
                </c:pt>
                <c:pt idx="204">
                  <c:v>07</c:v>
                </c:pt>
                <c:pt idx="216">
                  <c:v>08</c:v>
                </c:pt>
                <c:pt idx="227">
                  <c:v> </c:v>
                </c:pt>
                <c:pt idx="228">
                  <c:v>09</c:v>
                </c:pt>
                <c:pt idx="233">
                  <c:v> </c:v>
                </c:pt>
                <c:pt idx="234">
                  <c:v> </c:v>
                </c:pt>
                <c:pt idx="240">
                  <c:v>10</c:v>
                </c:pt>
                <c:pt idx="252">
                  <c:v>11</c:v>
                </c:pt>
                <c:pt idx="264">
                  <c:v>12</c:v>
                </c:pt>
                <c:pt idx="276">
                  <c:v>13</c:v>
                </c:pt>
                <c:pt idx="288">
                  <c:v>14</c:v>
                </c:pt>
                <c:pt idx="300">
                  <c:v>15</c:v>
                </c:pt>
                <c:pt idx="312">
                  <c:v>16</c:v>
                </c:pt>
                <c:pt idx="324">
                  <c:v>17</c:v>
                </c:pt>
                <c:pt idx="336">
                  <c:v>18</c:v>
                </c:pt>
              </c:strCache>
            </c:strRef>
          </c:cat>
          <c:val>
            <c:numRef>
              <c:f>Sheet1!$E$2:$E$341</c:f>
              <c:numCache>
                <c:formatCode>General</c:formatCode>
                <c:ptCount val="34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07D-45D4-A43F-B8A90E37E2C9}"/>
            </c:ext>
          </c:extLst>
        </c:ser>
        <c:ser>
          <c:idx val="5"/>
          <c:order val="3"/>
          <c:tx>
            <c:strRef>
              <c:f>Sheet1!$G$1</c:f>
              <c:strCache>
                <c:ptCount val="1"/>
              </c:strCache>
            </c:strRef>
          </c:tx>
          <c:spPr>
            <a:ln w="10016">
              <a:solidFill>
                <a:srgbClr val="FF00FF"/>
              </a:solidFill>
              <a:prstDash val="solid"/>
            </a:ln>
          </c:spPr>
          <c:marker>
            <c:symbol val="circle"/>
            <c:size val="3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cat>
            <c:strRef>
              <c:f>Sheet1!$A$2:$A$341</c:f>
              <c:strCache>
                <c:ptCount val="337"/>
                <c:pt idx="0">
                  <c:v>90</c:v>
                </c:pt>
                <c:pt idx="12">
                  <c:v>91</c:v>
                </c:pt>
                <c:pt idx="24">
                  <c:v>92</c:v>
                </c:pt>
                <c:pt idx="36">
                  <c:v>93</c:v>
                </c:pt>
                <c:pt idx="48">
                  <c:v>94</c:v>
                </c:pt>
                <c:pt idx="60">
                  <c:v>95</c:v>
                </c:pt>
                <c:pt idx="72">
                  <c:v>96</c:v>
                </c:pt>
                <c:pt idx="84">
                  <c:v>97</c:v>
                </c:pt>
                <c:pt idx="96">
                  <c:v>98</c:v>
                </c:pt>
                <c:pt idx="108">
                  <c:v>99</c:v>
                </c:pt>
                <c:pt idx="120">
                  <c:v>00</c:v>
                </c:pt>
                <c:pt idx="132">
                  <c:v>01</c:v>
                </c:pt>
                <c:pt idx="144">
                  <c:v>02</c:v>
                </c:pt>
                <c:pt idx="156">
                  <c:v>03</c:v>
                </c:pt>
                <c:pt idx="168">
                  <c:v>04</c:v>
                </c:pt>
                <c:pt idx="180">
                  <c:v>05</c:v>
                </c:pt>
                <c:pt idx="183">
                  <c:v> </c:v>
                </c:pt>
                <c:pt idx="184">
                  <c:v> </c:v>
                </c:pt>
                <c:pt idx="192">
                  <c:v>06</c:v>
                </c:pt>
                <c:pt idx="204">
                  <c:v>07</c:v>
                </c:pt>
                <c:pt idx="216">
                  <c:v>08</c:v>
                </c:pt>
                <c:pt idx="227">
                  <c:v> </c:v>
                </c:pt>
                <c:pt idx="228">
                  <c:v>09</c:v>
                </c:pt>
                <c:pt idx="233">
                  <c:v> </c:v>
                </c:pt>
                <c:pt idx="234">
                  <c:v> </c:v>
                </c:pt>
                <c:pt idx="240">
                  <c:v>10</c:v>
                </c:pt>
                <c:pt idx="252">
                  <c:v>11</c:v>
                </c:pt>
                <c:pt idx="264">
                  <c:v>12</c:v>
                </c:pt>
                <c:pt idx="276">
                  <c:v>13</c:v>
                </c:pt>
                <c:pt idx="288">
                  <c:v>14</c:v>
                </c:pt>
                <c:pt idx="300">
                  <c:v>15</c:v>
                </c:pt>
                <c:pt idx="312">
                  <c:v>16</c:v>
                </c:pt>
                <c:pt idx="324">
                  <c:v>17</c:v>
                </c:pt>
                <c:pt idx="336">
                  <c:v>18</c:v>
                </c:pt>
              </c:strCache>
            </c:strRef>
          </c:cat>
          <c:val>
            <c:numRef>
              <c:f>Sheet1!$G$2:$G$341</c:f>
              <c:numCache>
                <c:formatCode>General</c:formatCode>
                <c:ptCount val="34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07D-45D4-A43F-B8A90E37E2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6991232"/>
        <c:axId val="386992768"/>
      </c:line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30049">
              <a:solidFill>
                <a:srgbClr val="000080"/>
              </a:solidFill>
              <a:prstDash val="solid"/>
            </a:ln>
          </c:spPr>
          <c:marker>
            <c:symbol val="none"/>
          </c:marker>
          <c:cat>
            <c:strRef>
              <c:f>Sheet1!$A$2:$A$341</c:f>
              <c:strCache>
                <c:ptCount val="337"/>
                <c:pt idx="0">
                  <c:v>90</c:v>
                </c:pt>
                <c:pt idx="12">
                  <c:v>91</c:v>
                </c:pt>
                <c:pt idx="24">
                  <c:v>92</c:v>
                </c:pt>
                <c:pt idx="36">
                  <c:v>93</c:v>
                </c:pt>
                <c:pt idx="48">
                  <c:v>94</c:v>
                </c:pt>
                <c:pt idx="60">
                  <c:v>95</c:v>
                </c:pt>
                <c:pt idx="72">
                  <c:v>96</c:v>
                </c:pt>
                <c:pt idx="84">
                  <c:v>97</c:v>
                </c:pt>
                <c:pt idx="96">
                  <c:v>98</c:v>
                </c:pt>
                <c:pt idx="108">
                  <c:v>99</c:v>
                </c:pt>
                <c:pt idx="120">
                  <c:v>00</c:v>
                </c:pt>
                <c:pt idx="132">
                  <c:v>01</c:v>
                </c:pt>
                <c:pt idx="144">
                  <c:v>02</c:v>
                </c:pt>
                <c:pt idx="156">
                  <c:v>03</c:v>
                </c:pt>
                <c:pt idx="168">
                  <c:v>04</c:v>
                </c:pt>
                <c:pt idx="180">
                  <c:v>05</c:v>
                </c:pt>
                <c:pt idx="183">
                  <c:v> </c:v>
                </c:pt>
                <c:pt idx="184">
                  <c:v> </c:v>
                </c:pt>
                <c:pt idx="192">
                  <c:v>06</c:v>
                </c:pt>
                <c:pt idx="204">
                  <c:v>07</c:v>
                </c:pt>
                <c:pt idx="216">
                  <c:v>08</c:v>
                </c:pt>
                <c:pt idx="227">
                  <c:v> </c:v>
                </c:pt>
                <c:pt idx="228">
                  <c:v>09</c:v>
                </c:pt>
                <c:pt idx="233">
                  <c:v> </c:v>
                </c:pt>
                <c:pt idx="234">
                  <c:v> </c:v>
                </c:pt>
                <c:pt idx="240">
                  <c:v>10</c:v>
                </c:pt>
                <c:pt idx="252">
                  <c:v>11</c:v>
                </c:pt>
                <c:pt idx="264">
                  <c:v>12</c:v>
                </c:pt>
                <c:pt idx="276">
                  <c:v>13</c:v>
                </c:pt>
                <c:pt idx="288">
                  <c:v>14</c:v>
                </c:pt>
                <c:pt idx="300">
                  <c:v>15</c:v>
                </c:pt>
                <c:pt idx="312">
                  <c:v>16</c:v>
                </c:pt>
                <c:pt idx="324">
                  <c:v>17</c:v>
                </c:pt>
                <c:pt idx="336">
                  <c:v>18</c:v>
                </c:pt>
              </c:strCache>
            </c:strRef>
          </c:cat>
          <c:val>
            <c:numRef>
              <c:f>Sheet1!$B$2:$B$341</c:f>
              <c:numCache>
                <c:formatCode>General</c:formatCode>
                <c:ptCount val="34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07D-45D4-A43F-B8A90E37E2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7002752"/>
        <c:axId val="387004288"/>
      </c:lineChart>
      <c:catAx>
        <c:axId val="386991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504">
            <a:solidFill>
              <a:schemeClr val="tx1"/>
            </a:solidFill>
            <a:prstDash val="solid"/>
          </a:ln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386992768"/>
        <c:crossesAt val="8"/>
        <c:auto val="1"/>
        <c:lblAlgn val="ctr"/>
        <c:lblOffset val="100"/>
        <c:tickLblSkip val="12"/>
        <c:tickMarkSkip val="12"/>
        <c:noMultiLvlLbl val="0"/>
      </c:catAx>
      <c:valAx>
        <c:axId val="386992768"/>
        <c:scaling>
          <c:orientation val="minMax"/>
          <c:max val="20"/>
          <c:min val="8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250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86991232"/>
        <c:crosses val="autoZero"/>
        <c:crossBetween val="between"/>
        <c:majorUnit val="1"/>
        <c:minorUnit val="0.1"/>
      </c:valAx>
      <c:catAx>
        <c:axId val="3870027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87004288"/>
        <c:crossesAt val="200"/>
        <c:auto val="1"/>
        <c:lblAlgn val="ctr"/>
        <c:lblOffset val="100"/>
        <c:noMultiLvlLbl val="0"/>
      </c:catAx>
      <c:valAx>
        <c:axId val="387004288"/>
        <c:scaling>
          <c:orientation val="minMax"/>
          <c:max val="550"/>
          <c:min val="200"/>
        </c:scaling>
        <c:delete val="1"/>
        <c:axPos val="r"/>
        <c:numFmt formatCode="General" sourceLinked="1"/>
        <c:majorTickMark val="out"/>
        <c:minorTickMark val="none"/>
        <c:tickLblPos val="nextTo"/>
        <c:crossAx val="387002752"/>
        <c:crosses val="max"/>
        <c:crossBetween val="between"/>
        <c:majorUnit val="50"/>
      </c:valAx>
      <c:spPr>
        <a:noFill/>
        <a:ln w="10016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00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61072261072257E-2"/>
          <c:y val="5.3254437869822487E-2"/>
          <c:w val="0.91724941724941722"/>
          <c:h val="0.7043168676075261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00A8B5"/>
            </a:solidFill>
            <a:ln w="31222">
              <a:noFill/>
              <a:prstDash val="solid"/>
            </a:ln>
          </c:spPr>
          <c:invertIfNegative val="0"/>
          <c:cat>
            <c:numRef>
              <c:f>Sheet1!$A$2:$A$21</c:f>
              <c:numCache>
                <c:formatCode>General</c:formatCode>
                <c:ptCount val="20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</c:numCache>
            </c:numRef>
          </c:cat>
          <c:val>
            <c:numRef>
              <c:f>Sheet1!$C$2:$C$21</c:f>
              <c:numCache>
                <c:formatCode>General</c:formatCode>
                <c:ptCount val="20"/>
                <c:pt idx="0">
                  <c:v>3.9</c:v>
                </c:pt>
                <c:pt idx="1">
                  <c:v>4</c:v>
                </c:pt>
                <c:pt idx="2">
                  <c:v>4.3</c:v>
                </c:pt>
                <c:pt idx="3">
                  <c:v>3.7</c:v>
                </c:pt>
                <c:pt idx="4">
                  <c:v>3.2</c:v>
                </c:pt>
                <c:pt idx="5">
                  <c:v>2.9</c:v>
                </c:pt>
                <c:pt idx="6">
                  <c:v>2.7</c:v>
                </c:pt>
                <c:pt idx="7">
                  <c:v>2.5</c:v>
                </c:pt>
                <c:pt idx="8">
                  <c:v>2.9</c:v>
                </c:pt>
                <c:pt idx="9">
                  <c:v>2.9</c:v>
                </c:pt>
                <c:pt idx="10">
                  <c:v>2.2999999999999998</c:v>
                </c:pt>
                <c:pt idx="11">
                  <c:v>0.9</c:v>
                </c:pt>
                <c:pt idx="12">
                  <c:v>0.8</c:v>
                </c:pt>
                <c:pt idx="13">
                  <c:v>0.6</c:v>
                </c:pt>
                <c:pt idx="14">
                  <c:v>0.7</c:v>
                </c:pt>
                <c:pt idx="15">
                  <c:v>1.1000000000000001</c:v>
                </c:pt>
                <c:pt idx="16">
                  <c:v>2.1</c:v>
                </c:pt>
                <c:pt idx="17">
                  <c:v>2.2000000000000002</c:v>
                </c:pt>
                <c:pt idx="18">
                  <c:v>2.2000000000000002</c:v>
                </c:pt>
                <c:pt idx="19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FA-41E1-A5D0-F3F0A7EC54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387093632"/>
        <c:axId val="387095168"/>
      </c:barChart>
      <c:lineChart>
        <c:grouping val="standard"/>
        <c:varyColors val="0"/>
        <c:ser>
          <c:idx val="2"/>
          <c:order val="1"/>
          <c:tx>
            <c:strRef>
              <c:f>Sheet1!$D$1</c:f>
              <c:strCache>
                <c:ptCount val="1"/>
              </c:strCache>
            </c:strRef>
          </c:tx>
          <c:spPr>
            <a:ln w="10407">
              <a:solidFill>
                <a:srgbClr val="000000"/>
              </a:solidFill>
              <a:prstDash val="solid"/>
            </a:ln>
          </c:spPr>
          <c:marker>
            <c:symbol val="none"/>
          </c:marker>
          <c:cat>
            <c:numRef>
              <c:f>Sheet1!$A$2:$A$21</c:f>
              <c:numCache>
                <c:formatCode>General</c:formatCode>
                <c:ptCount val="20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</c:numCache>
            </c:numRef>
          </c:cat>
          <c:val>
            <c:numRef>
              <c:f>Sheet1!$D$2:$D$21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FA-41E1-A5D0-F3F0A7EC54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7093632"/>
        <c:axId val="387095168"/>
      </c:lineChart>
      <c:catAx>
        <c:axId val="387093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602">
            <a:solidFill>
              <a:schemeClr val="tx1"/>
            </a:solidFill>
            <a:prstDash val="solid"/>
          </a:ln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387095168"/>
        <c:crossesAt val="-0.5"/>
        <c:auto val="1"/>
        <c:lblAlgn val="ctr"/>
        <c:lblOffset val="100"/>
        <c:tickLblSkip val="1"/>
        <c:tickMarkSkip val="4"/>
        <c:noMultiLvlLbl val="0"/>
      </c:catAx>
      <c:valAx>
        <c:axId val="387095168"/>
        <c:scaling>
          <c:orientation val="minMax"/>
          <c:max val="4.5"/>
          <c:min val="-0.5"/>
        </c:scaling>
        <c:delete val="0"/>
        <c:axPos val="l"/>
        <c:numFmt formatCode="0.0" sourceLinked="0"/>
        <c:majorTickMark val="out"/>
        <c:minorTickMark val="none"/>
        <c:tickLblPos val="nextTo"/>
        <c:spPr>
          <a:ln w="1040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87093632"/>
        <c:crosses val="autoZero"/>
        <c:crossBetween val="between"/>
        <c:majorUnit val="0.5"/>
        <c:minorUnit val="1.9E-2"/>
      </c:valAx>
      <c:spPr>
        <a:noFill/>
        <a:ln w="2081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61072261072257E-2"/>
          <c:y val="5.3254437869822487E-2"/>
          <c:w val="0.91724941724941722"/>
          <c:h val="0.69810902223076654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00A8B5"/>
            </a:solidFill>
            <a:ln w="31222">
              <a:noFill/>
              <a:prstDash val="solid"/>
            </a:ln>
          </c:spPr>
          <c:invertIfNegative val="0"/>
          <c:cat>
            <c:numRef>
              <c:f>Sheet1!$A$2:$A$21</c:f>
              <c:numCache>
                <c:formatCode>General</c:formatCode>
                <c:ptCount val="20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</c:numCache>
            </c:numRef>
          </c:cat>
          <c:val>
            <c:numRef>
              <c:f>Sheet1!$C$2:$C$21</c:f>
              <c:numCache>
                <c:formatCode>General</c:formatCode>
                <c:ptCount val="20"/>
                <c:pt idx="0">
                  <c:v>2.5</c:v>
                </c:pt>
                <c:pt idx="1">
                  <c:v>2.6</c:v>
                </c:pt>
                <c:pt idx="2">
                  <c:v>2.8</c:v>
                </c:pt>
                <c:pt idx="3">
                  <c:v>2.9</c:v>
                </c:pt>
                <c:pt idx="4">
                  <c:v>2.6</c:v>
                </c:pt>
                <c:pt idx="5">
                  <c:v>2.1</c:v>
                </c:pt>
                <c:pt idx="6">
                  <c:v>2</c:v>
                </c:pt>
                <c:pt idx="7">
                  <c:v>1.5</c:v>
                </c:pt>
                <c:pt idx="8">
                  <c:v>1.8</c:v>
                </c:pt>
                <c:pt idx="9">
                  <c:v>2.2000000000000002</c:v>
                </c:pt>
                <c:pt idx="10">
                  <c:v>2.1</c:v>
                </c:pt>
                <c:pt idx="11">
                  <c:v>0.8</c:v>
                </c:pt>
                <c:pt idx="12">
                  <c:v>0.9</c:v>
                </c:pt>
                <c:pt idx="13">
                  <c:v>0.5</c:v>
                </c:pt>
                <c:pt idx="14">
                  <c:v>-0.3</c:v>
                </c:pt>
                <c:pt idx="15">
                  <c:v>-0.4</c:v>
                </c:pt>
                <c:pt idx="16">
                  <c:v>0.8</c:v>
                </c:pt>
                <c:pt idx="17">
                  <c:v>0.8</c:v>
                </c:pt>
                <c:pt idx="18">
                  <c:v>0.8</c:v>
                </c:pt>
                <c:pt idx="19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3B-4B59-8F05-EFCCADDDF7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387143552"/>
        <c:axId val="387145088"/>
      </c:barChart>
      <c:lineChart>
        <c:grouping val="standard"/>
        <c:varyColors val="0"/>
        <c:ser>
          <c:idx val="2"/>
          <c:order val="1"/>
          <c:tx>
            <c:strRef>
              <c:f>Sheet1!$D$1</c:f>
              <c:strCache>
                <c:ptCount val="1"/>
              </c:strCache>
            </c:strRef>
          </c:tx>
          <c:spPr>
            <a:ln w="10407">
              <a:solidFill>
                <a:srgbClr val="000000"/>
              </a:solidFill>
              <a:prstDash val="solid"/>
            </a:ln>
          </c:spPr>
          <c:marker>
            <c:symbol val="none"/>
          </c:marker>
          <c:cat>
            <c:numRef>
              <c:f>Sheet1!$A$2:$A$21</c:f>
              <c:numCache>
                <c:formatCode>General</c:formatCode>
                <c:ptCount val="20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</c:numCache>
            </c:numRef>
          </c:cat>
          <c:val>
            <c:numRef>
              <c:f>Sheet1!$D$2:$D$21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3B-4B59-8F05-EFCCADDDF7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7143552"/>
        <c:axId val="387145088"/>
      </c:lineChart>
      <c:catAx>
        <c:axId val="387143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602">
            <a:solidFill>
              <a:schemeClr val="tx1"/>
            </a:solidFill>
            <a:prstDash val="solid"/>
          </a:ln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387145088"/>
        <c:crossesAt val="-0.5"/>
        <c:auto val="1"/>
        <c:lblAlgn val="ctr"/>
        <c:lblOffset val="100"/>
        <c:tickLblSkip val="1"/>
        <c:tickMarkSkip val="4"/>
        <c:noMultiLvlLbl val="0"/>
      </c:catAx>
      <c:valAx>
        <c:axId val="387145088"/>
        <c:scaling>
          <c:orientation val="minMax"/>
          <c:max val="3.5"/>
          <c:min val="-0.5"/>
        </c:scaling>
        <c:delete val="0"/>
        <c:axPos val="l"/>
        <c:numFmt formatCode="0.0" sourceLinked="0"/>
        <c:majorTickMark val="out"/>
        <c:minorTickMark val="none"/>
        <c:tickLblPos val="nextTo"/>
        <c:spPr>
          <a:ln w="1040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87143552"/>
        <c:crosses val="autoZero"/>
        <c:crossBetween val="between"/>
        <c:majorUnit val="0.5"/>
        <c:minorUnit val="1.9E-2"/>
      </c:valAx>
      <c:spPr>
        <a:noFill/>
        <a:ln w="2081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61072261072257E-2"/>
          <c:y val="9.7908788089269116E-2"/>
          <c:w val="0.91724941724941722"/>
          <c:h val="0.66809483945255932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00A8B5"/>
            </a:solidFill>
            <a:ln w="31222">
              <a:noFill/>
              <a:prstDash val="solid"/>
            </a:ln>
          </c:spPr>
          <c:invertIfNegative val="0"/>
          <c:cat>
            <c:numRef>
              <c:f>Sheet1!$A$2:$A$34</c:f>
              <c:numCache>
                <c:formatCode>General</c:formatCode>
                <c:ptCount val="33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</c:numCache>
            </c:numRef>
          </c:cat>
          <c:val>
            <c:numRef>
              <c:f>Sheet1!$C$2:$C$34</c:f>
              <c:numCache>
                <c:formatCode>General</c:formatCode>
                <c:ptCount val="33"/>
                <c:pt idx="0">
                  <c:v>4.2</c:v>
                </c:pt>
                <c:pt idx="1">
                  <c:v>4</c:v>
                </c:pt>
                <c:pt idx="2">
                  <c:v>4.3</c:v>
                </c:pt>
                <c:pt idx="3">
                  <c:v>4.9000000000000004</c:v>
                </c:pt>
                <c:pt idx="4">
                  <c:v>5</c:v>
                </c:pt>
                <c:pt idx="5">
                  <c:v>4.9000000000000004</c:v>
                </c:pt>
                <c:pt idx="6">
                  <c:v>4.9000000000000004</c:v>
                </c:pt>
                <c:pt idx="7">
                  <c:v>4.2</c:v>
                </c:pt>
                <c:pt idx="8">
                  <c:v>2.7</c:v>
                </c:pt>
                <c:pt idx="9">
                  <c:v>1.9</c:v>
                </c:pt>
                <c:pt idx="10">
                  <c:v>1.5</c:v>
                </c:pt>
                <c:pt idx="11">
                  <c:v>1.4</c:v>
                </c:pt>
                <c:pt idx="12">
                  <c:v>1.5</c:v>
                </c:pt>
                <c:pt idx="13">
                  <c:v>1.4</c:v>
                </c:pt>
                <c:pt idx="14">
                  <c:v>1.1000000000000001</c:v>
                </c:pt>
                <c:pt idx="15">
                  <c:v>1.1000000000000001</c:v>
                </c:pt>
                <c:pt idx="16">
                  <c:v>0.6</c:v>
                </c:pt>
                <c:pt idx="17">
                  <c:v>0.4</c:v>
                </c:pt>
                <c:pt idx="18">
                  <c:v>0.9</c:v>
                </c:pt>
                <c:pt idx="19">
                  <c:v>1.4</c:v>
                </c:pt>
                <c:pt idx="20">
                  <c:v>1.2</c:v>
                </c:pt>
                <c:pt idx="21">
                  <c:v>1.4</c:v>
                </c:pt>
                <c:pt idx="22">
                  <c:v>1.7</c:v>
                </c:pt>
                <c:pt idx="23">
                  <c:v>1.2</c:v>
                </c:pt>
                <c:pt idx="24">
                  <c:v>-0.4</c:v>
                </c:pt>
                <c:pt idx="25">
                  <c:v>0.2</c:v>
                </c:pt>
                <c:pt idx="26">
                  <c:v>-0.2</c:v>
                </c:pt>
                <c:pt idx="27">
                  <c:v>-0.2</c:v>
                </c:pt>
                <c:pt idx="28">
                  <c:v>0.4</c:v>
                </c:pt>
                <c:pt idx="29">
                  <c:v>1.6</c:v>
                </c:pt>
                <c:pt idx="30">
                  <c:v>1</c:v>
                </c:pt>
                <c:pt idx="31">
                  <c:v>1.2</c:v>
                </c:pt>
                <c:pt idx="32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A1-4862-970A-885988B348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387594880"/>
        <c:axId val="387596672"/>
      </c:barChart>
      <c:lineChart>
        <c:grouping val="standard"/>
        <c:varyColors val="0"/>
        <c:ser>
          <c:idx val="2"/>
          <c:order val="1"/>
          <c:tx>
            <c:strRef>
              <c:f>Sheet1!$D$1</c:f>
              <c:strCache>
                <c:ptCount val="1"/>
              </c:strCache>
            </c:strRef>
          </c:tx>
          <c:spPr>
            <a:ln w="10407">
              <a:solidFill>
                <a:srgbClr val="000000"/>
              </a:solidFill>
              <a:prstDash val="solid"/>
            </a:ln>
          </c:spPr>
          <c:marker>
            <c:symbol val="none"/>
          </c:marker>
          <c:cat>
            <c:numRef>
              <c:f>Sheet1!$A$2:$A$34</c:f>
              <c:numCache>
                <c:formatCode>General</c:formatCode>
                <c:ptCount val="33"/>
                <c:pt idx="0">
                  <c:v>1985</c:v>
                </c:pt>
                <c:pt idx="1">
                  <c:v>1986</c:v>
                </c:pt>
                <c:pt idx="2">
                  <c:v>1987</c:v>
                </c:pt>
                <c:pt idx="3">
                  <c:v>1988</c:v>
                </c:pt>
                <c:pt idx="4">
                  <c:v>1989</c:v>
                </c:pt>
                <c:pt idx="5">
                  <c:v>1990</c:v>
                </c:pt>
                <c:pt idx="6">
                  <c:v>1991</c:v>
                </c:pt>
                <c:pt idx="7">
                  <c:v>1992</c:v>
                </c:pt>
                <c:pt idx="8">
                  <c:v>1993</c:v>
                </c:pt>
                <c:pt idx="9">
                  <c:v>1994</c:v>
                </c:pt>
                <c:pt idx="10">
                  <c:v>1995</c:v>
                </c:pt>
                <c:pt idx="11">
                  <c:v>1996</c:v>
                </c:pt>
                <c:pt idx="12">
                  <c:v>1997</c:v>
                </c:pt>
                <c:pt idx="13">
                  <c:v>1998</c:v>
                </c:pt>
                <c:pt idx="14">
                  <c:v>1999</c:v>
                </c:pt>
                <c:pt idx="15">
                  <c:v>2000</c:v>
                </c:pt>
                <c:pt idx="16">
                  <c:v>2001</c:v>
                </c:pt>
                <c:pt idx="17">
                  <c:v>2002</c:v>
                </c:pt>
                <c:pt idx="18">
                  <c:v>2003</c:v>
                </c:pt>
                <c:pt idx="19">
                  <c:v>2004</c:v>
                </c:pt>
                <c:pt idx="20">
                  <c:v>2005</c:v>
                </c:pt>
                <c:pt idx="21">
                  <c:v>2006</c:v>
                </c:pt>
                <c:pt idx="22">
                  <c:v>2007</c:v>
                </c:pt>
                <c:pt idx="23">
                  <c:v>2008</c:v>
                </c:pt>
                <c:pt idx="24">
                  <c:v>2009</c:v>
                </c:pt>
                <c:pt idx="25">
                  <c:v>2010</c:v>
                </c:pt>
                <c:pt idx="26">
                  <c:v>2011</c:v>
                </c:pt>
                <c:pt idx="27">
                  <c:v>2012</c:v>
                </c:pt>
                <c:pt idx="28">
                  <c:v>2013</c:v>
                </c:pt>
                <c:pt idx="29">
                  <c:v>2014</c:v>
                </c:pt>
                <c:pt idx="30">
                  <c:v>2015</c:v>
                </c:pt>
                <c:pt idx="31">
                  <c:v>2016</c:v>
                </c:pt>
                <c:pt idx="32">
                  <c:v>2017</c:v>
                </c:pt>
              </c:numCache>
            </c:numRef>
          </c:cat>
          <c:val>
            <c:numRef>
              <c:f>Sheet1!$D$2:$D$34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A1-4862-970A-885988B348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7594880"/>
        <c:axId val="387596672"/>
      </c:lineChart>
      <c:catAx>
        <c:axId val="387594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602">
            <a:solidFill>
              <a:schemeClr val="tx1"/>
            </a:solidFill>
            <a:prstDash val="solid"/>
          </a:ln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387596672"/>
        <c:crossesAt val="-0.5"/>
        <c:auto val="1"/>
        <c:lblAlgn val="ctr"/>
        <c:lblOffset val="100"/>
        <c:tickLblSkip val="1"/>
        <c:tickMarkSkip val="4"/>
        <c:noMultiLvlLbl val="0"/>
      </c:catAx>
      <c:valAx>
        <c:axId val="387596672"/>
        <c:scaling>
          <c:orientation val="minMax"/>
          <c:max val="5.5"/>
          <c:min val="-0.5"/>
        </c:scaling>
        <c:delete val="0"/>
        <c:axPos val="l"/>
        <c:numFmt formatCode="0.0" sourceLinked="0"/>
        <c:majorTickMark val="out"/>
        <c:minorTickMark val="none"/>
        <c:tickLblPos val="nextTo"/>
        <c:spPr>
          <a:ln w="1040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87594880"/>
        <c:crosses val="autoZero"/>
        <c:crossBetween val="between"/>
        <c:majorUnit val="0.5"/>
        <c:minorUnit val="1.9E-2"/>
      </c:valAx>
      <c:spPr>
        <a:noFill/>
        <a:ln w="2081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199287938385257E-2"/>
          <c:y val="3.2518892289397756E-2"/>
          <c:w val="0.91596638655462181"/>
          <c:h val="0.81986143187066973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rgbClr val="00A8B5"/>
            </a:solidFill>
            <a:ln w="11639">
              <a:solidFill>
                <a:schemeClr val="tx1"/>
              </a:solidFill>
              <a:prstDash val="solid"/>
            </a:ln>
          </c:spPr>
          <c:cat>
            <c:numRef>
              <c:f>Sheet1!$A$2:$A$218</c:f>
              <c:numCache>
                <c:formatCode>General</c:formatCode>
                <c:ptCount val="217"/>
                <c:pt idx="0">
                  <c:v>2000</c:v>
                </c:pt>
                <c:pt idx="12">
                  <c:v>2001</c:v>
                </c:pt>
                <c:pt idx="24">
                  <c:v>2002</c:v>
                </c:pt>
                <c:pt idx="36">
                  <c:v>2003</c:v>
                </c:pt>
                <c:pt idx="48">
                  <c:v>2004</c:v>
                </c:pt>
                <c:pt idx="60">
                  <c:v>2005</c:v>
                </c:pt>
                <c:pt idx="72">
                  <c:v>2006</c:v>
                </c:pt>
                <c:pt idx="84">
                  <c:v>2007</c:v>
                </c:pt>
                <c:pt idx="96">
                  <c:v>2008</c:v>
                </c:pt>
                <c:pt idx="108">
                  <c:v>2009</c:v>
                </c:pt>
                <c:pt idx="120">
                  <c:v>2010</c:v>
                </c:pt>
                <c:pt idx="132">
                  <c:v>2011</c:v>
                </c:pt>
                <c:pt idx="144">
                  <c:v>2012</c:v>
                </c:pt>
                <c:pt idx="156">
                  <c:v>2013</c:v>
                </c:pt>
                <c:pt idx="168">
                  <c:v>2014</c:v>
                </c:pt>
                <c:pt idx="180">
                  <c:v>2015</c:v>
                </c:pt>
                <c:pt idx="192">
                  <c:v>2016</c:v>
                </c:pt>
                <c:pt idx="204">
                  <c:v>2017</c:v>
                </c:pt>
                <c:pt idx="216">
                  <c:v>2018</c:v>
                </c:pt>
              </c:numCache>
            </c:numRef>
          </c:cat>
          <c:val>
            <c:numRef>
              <c:f>Sheet1!$B$2:$B$218</c:f>
              <c:numCache>
                <c:formatCode>General</c:formatCode>
                <c:ptCount val="217"/>
                <c:pt idx="0">
                  <c:v>16.27</c:v>
                </c:pt>
                <c:pt idx="1">
                  <c:v>16.21</c:v>
                </c:pt>
                <c:pt idx="2">
                  <c:v>16.18</c:v>
                </c:pt>
                <c:pt idx="3">
                  <c:v>16.170000000000002</c:v>
                </c:pt>
                <c:pt idx="4">
                  <c:v>16.152000000000001</c:v>
                </c:pt>
                <c:pt idx="5">
                  <c:v>16.135000000000002</c:v>
                </c:pt>
                <c:pt idx="6">
                  <c:v>16.118571429999999</c:v>
                </c:pt>
                <c:pt idx="7">
                  <c:v>16.092500000000001</c:v>
                </c:pt>
                <c:pt idx="8">
                  <c:v>16.06777778</c:v>
                </c:pt>
                <c:pt idx="9">
                  <c:v>16.048999999999999</c:v>
                </c:pt>
                <c:pt idx="10">
                  <c:v>16.03</c:v>
                </c:pt>
                <c:pt idx="11">
                  <c:v>16.01166667</c:v>
                </c:pt>
                <c:pt idx="12">
                  <c:v>15.971666669999999</c:v>
                </c:pt>
                <c:pt idx="13">
                  <c:v>15.93166667</c:v>
                </c:pt>
                <c:pt idx="14">
                  <c:v>15.891666669999999</c:v>
                </c:pt>
                <c:pt idx="15">
                  <c:v>15.85333333</c:v>
                </c:pt>
                <c:pt idx="16">
                  <c:v>15.814166670000001</c:v>
                </c:pt>
                <c:pt idx="17">
                  <c:v>15.76583333</c:v>
                </c:pt>
                <c:pt idx="18">
                  <c:v>15.717499999999999</c:v>
                </c:pt>
                <c:pt idx="19">
                  <c:v>15.67166667</c:v>
                </c:pt>
                <c:pt idx="20">
                  <c:v>15.625</c:v>
                </c:pt>
                <c:pt idx="21">
                  <c:v>15.57833333</c:v>
                </c:pt>
                <c:pt idx="22">
                  <c:v>15.532500000000001</c:v>
                </c:pt>
                <c:pt idx="23">
                  <c:v>15.487500000000001</c:v>
                </c:pt>
                <c:pt idx="24">
                  <c:v>15.44333333</c:v>
                </c:pt>
                <c:pt idx="25">
                  <c:v>15.400833329999999</c:v>
                </c:pt>
                <c:pt idx="26">
                  <c:v>15.36083333</c:v>
                </c:pt>
                <c:pt idx="27">
                  <c:v>15.320833329999999</c:v>
                </c:pt>
                <c:pt idx="28">
                  <c:v>15.282500000000001</c:v>
                </c:pt>
                <c:pt idx="29">
                  <c:v>15.25333333</c:v>
                </c:pt>
                <c:pt idx="30">
                  <c:v>15.223333330000001</c:v>
                </c:pt>
                <c:pt idx="31">
                  <c:v>15.195</c:v>
                </c:pt>
                <c:pt idx="32">
                  <c:v>15.16583333</c:v>
                </c:pt>
                <c:pt idx="33">
                  <c:v>15.135</c:v>
                </c:pt>
                <c:pt idx="34">
                  <c:v>15.10416667</c:v>
                </c:pt>
                <c:pt idx="35">
                  <c:v>15.073333330000001</c:v>
                </c:pt>
                <c:pt idx="36">
                  <c:v>15.0425</c:v>
                </c:pt>
                <c:pt idx="37">
                  <c:v>15.010833330000001</c:v>
                </c:pt>
                <c:pt idx="38">
                  <c:v>14.97833333</c:v>
                </c:pt>
                <c:pt idx="39">
                  <c:v>14.946666670000001</c:v>
                </c:pt>
                <c:pt idx="40">
                  <c:v>14.91416667</c:v>
                </c:pt>
                <c:pt idx="41">
                  <c:v>14.88083333</c:v>
                </c:pt>
                <c:pt idx="42">
                  <c:v>14.849166670000001</c:v>
                </c:pt>
                <c:pt idx="43">
                  <c:v>14.817500000000001</c:v>
                </c:pt>
                <c:pt idx="44">
                  <c:v>14.785833330000001</c:v>
                </c:pt>
                <c:pt idx="45">
                  <c:v>14.75416667</c:v>
                </c:pt>
                <c:pt idx="46">
                  <c:v>14.723333330000001</c:v>
                </c:pt>
                <c:pt idx="47">
                  <c:v>14.69166667</c:v>
                </c:pt>
                <c:pt idx="48">
                  <c:v>14.66</c:v>
                </c:pt>
                <c:pt idx="49">
                  <c:v>14.62833333</c:v>
                </c:pt>
                <c:pt idx="50">
                  <c:v>14.598333330000001</c:v>
                </c:pt>
                <c:pt idx="51">
                  <c:v>14.56666667</c:v>
                </c:pt>
                <c:pt idx="52">
                  <c:v>14.535</c:v>
                </c:pt>
                <c:pt idx="53">
                  <c:v>14.50416667</c:v>
                </c:pt>
                <c:pt idx="54">
                  <c:v>14.473333330000001</c:v>
                </c:pt>
                <c:pt idx="55">
                  <c:v>14.44083333</c:v>
                </c:pt>
                <c:pt idx="56">
                  <c:v>14.41</c:v>
                </c:pt>
                <c:pt idx="57">
                  <c:v>14.378500000000001</c:v>
                </c:pt>
                <c:pt idx="58">
                  <c:v>14.345916669999999</c:v>
                </c:pt>
                <c:pt idx="59">
                  <c:v>14.313333330000001</c:v>
                </c:pt>
                <c:pt idx="60">
                  <c:v>14.281166669999999</c:v>
                </c:pt>
                <c:pt idx="61">
                  <c:v>14.24866667</c:v>
                </c:pt>
                <c:pt idx="62">
                  <c:v>14.21541667</c:v>
                </c:pt>
                <c:pt idx="63">
                  <c:v>14.18258333</c:v>
                </c:pt>
                <c:pt idx="64">
                  <c:v>14.14983333</c:v>
                </c:pt>
                <c:pt idx="65">
                  <c:v>14.117749999999999</c:v>
                </c:pt>
                <c:pt idx="66">
                  <c:v>14.085416670000001</c:v>
                </c:pt>
                <c:pt idx="67">
                  <c:v>14.05475</c:v>
                </c:pt>
                <c:pt idx="68">
                  <c:v>14.02341667</c:v>
                </c:pt>
                <c:pt idx="69">
                  <c:v>13.993499999999999</c:v>
                </c:pt>
                <c:pt idx="70">
                  <c:v>13.964083329999999</c:v>
                </c:pt>
                <c:pt idx="71">
                  <c:v>13.935166669999999</c:v>
                </c:pt>
                <c:pt idx="72">
                  <c:v>13.907083330000001</c:v>
                </c:pt>
                <c:pt idx="73">
                  <c:v>13.87991667</c:v>
                </c:pt>
                <c:pt idx="74">
                  <c:v>13.85258333</c:v>
                </c:pt>
                <c:pt idx="75">
                  <c:v>13.826083329999999</c:v>
                </c:pt>
                <c:pt idx="76">
                  <c:v>13.8005</c:v>
                </c:pt>
                <c:pt idx="77">
                  <c:v>13.775</c:v>
                </c:pt>
                <c:pt idx="78">
                  <c:v>13.749916669999999</c:v>
                </c:pt>
                <c:pt idx="79">
                  <c:v>13.721083330000001</c:v>
                </c:pt>
                <c:pt idx="80">
                  <c:v>13.692833329999999</c:v>
                </c:pt>
                <c:pt idx="81">
                  <c:v>13.662000000000001</c:v>
                </c:pt>
                <c:pt idx="82">
                  <c:v>13.631916670000001</c:v>
                </c:pt>
                <c:pt idx="83">
                  <c:v>13.60275</c:v>
                </c:pt>
                <c:pt idx="84">
                  <c:v>13.573833329999999</c:v>
                </c:pt>
                <c:pt idx="85">
                  <c:v>13.545666669999999</c:v>
                </c:pt>
                <c:pt idx="86">
                  <c:v>13.52258333</c:v>
                </c:pt>
                <c:pt idx="87">
                  <c:v>13.496</c:v>
                </c:pt>
                <c:pt idx="88">
                  <c:v>13.468500000000001</c:v>
                </c:pt>
                <c:pt idx="89">
                  <c:v>13.4415</c:v>
                </c:pt>
                <c:pt idx="90">
                  <c:v>13.414999999999999</c:v>
                </c:pt>
                <c:pt idx="91">
                  <c:v>13.39575</c:v>
                </c:pt>
                <c:pt idx="92">
                  <c:v>13.375999999999999</c:v>
                </c:pt>
                <c:pt idx="93">
                  <c:v>13.356249999999999</c:v>
                </c:pt>
                <c:pt idx="94">
                  <c:v>13.33591667</c:v>
                </c:pt>
                <c:pt idx="95">
                  <c:v>13.31516667</c:v>
                </c:pt>
                <c:pt idx="96">
                  <c:v>13.29366667</c:v>
                </c:pt>
                <c:pt idx="97">
                  <c:v>13.27225</c:v>
                </c:pt>
                <c:pt idx="98">
                  <c:v>13.250249999999999</c:v>
                </c:pt>
                <c:pt idx="99">
                  <c:v>13.22766667</c:v>
                </c:pt>
                <c:pt idx="100">
                  <c:v>13.20458333</c:v>
                </c:pt>
                <c:pt idx="101">
                  <c:v>13.18108333</c:v>
                </c:pt>
                <c:pt idx="102">
                  <c:v>13.15758333</c:v>
                </c:pt>
                <c:pt idx="103">
                  <c:v>13.13391667</c:v>
                </c:pt>
                <c:pt idx="104">
                  <c:v>13.1105</c:v>
                </c:pt>
                <c:pt idx="105">
                  <c:v>13.087</c:v>
                </c:pt>
                <c:pt idx="106">
                  <c:v>13.063333330000001</c:v>
                </c:pt>
                <c:pt idx="107">
                  <c:v>13.0395</c:v>
                </c:pt>
                <c:pt idx="108">
                  <c:v>13.015333330000001</c:v>
                </c:pt>
                <c:pt idx="109">
                  <c:v>12.99133333</c:v>
                </c:pt>
                <c:pt idx="110">
                  <c:v>12.967166669999999</c:v>
                </c:pt>
                <c:pt idx="111">
                  <c:v>12.942916670000001</c:v>
                </c:pt>
                <c:pt idx="112">
                  <c:v>12.91925</c:v>
                </c:pt>
                <c:pt idx="113">
                  <c:v>12.896000000000001</c:v>
                </c:pt>
                <c:pt idx="114">
                  <c:v>12.87316667</c:v>
                </c:pt>
                <c:pt idx="115">
                  <c:v>12.850583329999999</c:v>
                </c:pt>
                <c:pt idx="116">
                  <c:v>12.82775</c:v>
                </c:pt>
                <c:pt idx="117">
                  <c:v>12.805583329999999</c:v>
                </c:pt>
                <c:pt idx="118">
                  <c:v>12.784000000000001</c:v>
                </c:pt>
                <c:pt idx="119">
                  <c:v>12.76266667</c:v>
                </c:pt>
                <c:pt idx="120">
                  <c:v>12.741666670000001</c:v>
                </c:pt>
                <c:pt idx="121">
                  <c:v>12.721166670000001</c:v>
                </c:pt>
                <c:pt idx="122">
                  <c:v>12.70125</c:v>
                </c:pt>
                <c:pt idx="123">
                  <c:v>12.68191667</c:v>
                </c:pt>
                <c:pt idx="124">
                  <c:v>12.662333329999999</c:v>
                </c:pt>
                <c:pt idx="125">
                  <c:v>12.642583330000001</c:v>
                </c:pt>
                <c:pt idx="126">
                  <c:v>12.62275</c:v>
                </c:pt>
                <c:pt idx="127">
                  <c:v>12.602833329999999</c:v>
                </c:pt>
                <c:pt idx="128">
                  <c:v>12.584</c:v>
                </c:pt>
                <c:pt idx="129">
                  <c:v>12.57025</c:v>
                </c:pt>
                <c:pt idx="130">
                  <c:v>12.55591667</c:v>
                </c:pt>
                <c:pt idx="131">
                  <c:v>12.54141667</c:v>
                </c:pt>
                <c:pt idx="132">
                  <c:v>12.526999999999999</c:v>
                </c:pt>
                <c:pt idx="133">
                  <c:v>12.51241667</c:v>
                </c:pt>
                <c:pt idx="134">
                  <c:v>12.498333329999999</c:v>
                </c:pt>
                <c:pt idx="135">
                  <c:v>12.484083330000001</c:v>
                </c:pt>
                <c:pt idx="136">
                  <c:v>12.470166669999999</c:v>
                </c:pt>
                <c:pt idx="137">
                  <c:v>12.45691667</c:v>
                </c:pt>
                <c:pt idx="138">
                  <c:v>12.43158333</c:v>
                </c:pt>
                <c:pt idx="139">
                  <c:v>12.407249999999999</c:v>
                </c:pt>
                <c:pt idx="140">
                  <c:v>12.38383333</c:v>
                </c:pt>
                <c:pt idx="141">
                  <c:v>12.355916669999999</c:v>
                </c:pt>
                <c:pt idx="142">
                  <c:v>12.329333330000001</c:v>
                </c:pt>
                <c:pt idx="143">
                  <c:v>12.30366667</c:v>
                </c:pt>
                <c:pt idx="144">
                  <c:v>12.27858333</c:v>
                </c:pt>
                <c:pt idx="145">
                  <c:v>12.25433333</c:v>
                </c:pt>
                <c:pt idx="146">
                  <c:v>12.230333330000001</c:v>
                </c:pt>
                <c:pt idx="147">
                  <c:v>12.20683333</c:v>
                </c:pt>
                <c:pt idx="148">
                  <c:v>12.183583329999999</c:v>
                </c:pt>
                <c:pt idx="149">
                  <c:v>12.16075</c:v>
                </c:pt>
                <c:pt idx="150">
                  <c:v>12.15066667</c:v>
                </c:pt>
                <c:pt idx="151">
                  <c:v>12.14066667</c:v>
                </c:pt>
                <c:pt idx="152">
                  <c:v>12.13066667</c:v>
                </c:pt>
                <c:pt idx="153">
                  <c:v>12.12066667</c:v>
                </c:pt>
                <c:pt idx="154">
                  <c:v>12.11083333</c:v>
                </c:pt>
                <c:pt idx="155">
                  <c:v>12.10108333</c:v>
                </c:pt>
                <c:pt idx="156">
                  <c:v>12.09183333</c:v>
                </c:pt>
                <c:pt idx="157">
                  <c:v>12.082916669999999</c:v>
                </c:pt>
                <c:pt idx="158">
                  <c:v>12.074249999999999</c:v>
                </c:pt>
                <c:pt idx="159">
                  <c:v>12.06625</c:v>
                </c:pt>
                <c:pt idx="160">
                  <c:v>12.058583329999999</c:v>
                </c:pt>
                <c:pt idx="161">
                  <c:v>12.051083330000001</c:v>
                </c:pt>
                <c:pt idx="162">
                  <c:v>12.04383333</c:v>
                </c:pt>
                <c:pt idx="163">
                  <c:v>12.03725</c:v>
                </c:pt>
                <c:pt idx="164">
                  <c:v>12.030333329999999</c:v>
                </c:pt>
                <c:pt idx="165">
                  <c:v>12.023583329999999</c:v>
                </c:pt>
                <c:pt idx="166">
                  <c:v>12.01658333</c:v>
                </c:pt>
                <c:pt idx="167">
                  <c:v>12.00933333</c:v>
                </c:pt>
                <c:pt idx="168">
                  <c:v>12.002333330000001</c:v>
                </c:pt>
                <c:pt idx="169">
                  <c:v>11.99525</c:v>
                </c:pt>
                <c:pt idx="170">
                  <c:v>11.9885</c:v>
                </c:pt>
                <c:pt idx="171">
                  <c:v>11.981833330000001</c:v>
                </c:pt>
                <c:pt idx="172">
                  <c:v>11.9755</c:v>
                </c:pt>
                <c:pt idx="173">
                  <c:v>11.96908333</c:v>
                </c:pt>
                <c:pt idx="174">
                  <c:v>11.962999999999999</c:v>
                </c:pt>
                <c:pt idx="175">
                  <c:v>11.95691667</c:v>
                </c:pt>
                <c:pt idx="176">
                  <c:v>11.951166669999999</c:v>
                </c:pt>
                <c:pt idx="177">
                  <c:v>11.945833329999999</c:v>
                </c:pt>
                <c:pt idx="178">
                  <c:v>11.94083333</c:v>
                </c:pt>
                <c:pt idx="179">
                  <c:v>11.936249999999999</c:v>
                </c:pt>
                <c:pt idx="180">
                  <c:v>11.93158333</c:v>
                </c:pt>
                <c:pt idx="181">
                  <c:v>11.92708333</c:v>
                </c:pt>
                <c:pt idx="182">
                  <c:v>11.923166670000001</c:v>
                </c:pt>
                <c:pt idx="183">
                  <c:v>11.919499999999999</c:v>
                </c:pt>
                <c:pt idx="184">
                  <c:v>11.91566667</c:v>
                </c:pt>
                <c:pt idx="185">
                  <c:v>11.91208333</c:v>
                </c:pt>
                <c:pt idx="186">
                  <c:v>11.9085</c:v>
                </c:pt>
                <c:pt idx="187">
                  <c:v>11.90491667</c:v>
                </c:pt>
                <c:pt idx="188">
                  <c:v>11.901666669999999</c:v>
                </c:pt>
                <c:pt idx="189">
                  <c:v>11.90033333</c:v>
                </c:pt>
                <c:pt idx="190">
                  <c:v>11.899416670000001</c:v>
                </c:pt>
                <c:pt idx="191">
                  <c:v>11.898999999999999</c:v>
                </c:pt>
                <c:pt idx="192">
                  <c:v>11.898999999999999</c:v>
                </c:pt>
                <c:pt idx="193">
                  <c:v>11.89916667</c:v>
                </c:pt>
                <c:pt idx="194">
                  <c:v>11.89883333</c:v>
                </c:pt>
                <c:pt idx="195">
                  <c:v>11.898250000000001</c:v>
                </c:pt>
                <c:pt idx="196">
                  <c:v>11.89758333</c:v>
                </c:pt>
                <c:pt idx="197">
                  <c:v>11.89691667</c:v>
                </c:pt>
                <c:pt idx="198">
                  <c:v>11.89475</c:v>
                </c:pt>
                <c:pt idx="199">
                  <c:v>11.892583330000001</c:v>
                </c:pt>
                <c:pt idx="200">
                  <c:v>11.89041667</c:v>
                </c:pt>
                <c:pt idx="201">
                  <c:v>11.886416669999999</c:v>
                </c:pt>
                <c:pt idx="202">
                  <c:v>11.8825</c:v>
                </c:pt>
                <c:pt idx="203">
                  <c:v>11.87858333</c:v>
                </c:pt>
                <c:pt idx="204">
                  <c:v>11.87441667</c:v>
                </c:pt>
                <c:pt idx="205">
                  <c:v>11.87025</c:v>
                </c:pt>
                <c:pt idx="206">
                  <c:v>11.86616667</c:v>
                </c:pt>
                <c:pt idx="207">
                  <c:v>11.86233333</c:v>
                </c:pt>
                <c:pt idx="208">
                  <c:v>11.85883333</c:v>
                </c:pt>
                <c:pt idx="209">
                  <c:v>11.85558333</c:v>
                </c:pt>
                <c:pt idx="210">
                  <c:v>11.853666670000001</c:v>
                </c:pt>
                <c:pt idx="211">
                  <c:v>11.85166667</c:v>
                </c:pt>
                <c:pt idx="212">
                  <c:v>11.849500000000001</c:v>
                </c:pt>
                <c:pt idx="213">
                  <c:v>11.846916670000001</c:v>
                </c:pt>
                <c:pt idx="214">
                  <c:v>11.84416667</c:v>
                </c:pt>
                <c:pt idx="215">
                  <c:v>11.84125</c:v>
                </c:pt>
                <c:pt idx="216">
                  <c:v>11.838583330000001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DD-426C-8323-EF801FD854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5808256"/>
        <c:axId val="385809792"/>
      </c:area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4917">
              <a:solidFill>
                <a:schemeClr val="accent2"/>
              </a:solidFill>
              <a:prstDash val="solid"/>
            </a:ln>
          </c:spPr>
          <c:marker>
            <c:symbol val="none"/>
          </c:marker>
          <c:cat>
            <c:numRef>
              <c:f>Sheet1!$A$2:$A$218</c:f>
              <c:numCache>
                <c:formatCode>General</c:formatCode>
                <c:ptCount val="217"/>
                <c:pt idx="0">
                  <c:v>2000</c:v>
                </c:pt>
                <c:pt idx="12">
                  <c:v>2001</c:v>
                </c:pt>
                <c:pt idx="24">
                  <c:v>2002</c:v>
                </c:pt>
                <c:pt idx="36">
                  <c:v>2003</c:v>
                </c:pt>
                <c:pt idx="48">
                  <c:v>2004</c:v>
                </c:pt>
                <c:pt idx="60">
                  <c:v>2005</c:v>
                </c:pt>
                <c:pt idx="72">
                  <c:v>2006</c:v>
                </c:pt>
                <c:pt idx="84">
                  <c:v>2007</c:v>
                </c:pt>
                <c:pt idx="96">
                  <c:v>2008</c:v>
                </c:pt>
                <c:pt idx="108">
                  <c:v>2009</c:v>
                </c:pt>
                <c:pt idx="120">
                  <c:v>2010</c:v>
                </c:pt>
                <c:pt idx="132">
                  <c:v>2011</c:v>
                </c:pt>
                <c:pt idx="144">
                  <c:v>2012</c:v>
                </c:pt>
                <c:pt idx="156">
                  <c:v>2013</c:v>
                </c:pt>
                <c:pt idx="168">
                  <c:v>2014</c:v>
                </c:pt>
                <c:pt idx="180">
                  <c:v>2015</c:v>
                </c:pt>
                <c:pt idx="192">
                  <c:v>2016</c:v>
                </c:pt>
                <c:pt idx="204">
                  <c:v>2017</c:v>
                </c:pt>
                <c:pt idx="216">
                  <c:v>2018</c:v>
                </c:pt>
              </c:numCache>
            </c:numRef>
          </c:cat>
          <c:val>
            <c:numRef>
              <c:f>Sheet1!$C$2:$C$218</c:f>
              <c:numCache>
                <c:formatCode>General</c:formatCode>
                <c:ptCount val="21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DD-426C-8323-EF801FD854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5808256"/>
        <c:axId val="385809792"/>
      </c:lineChart>
      <c:catAx>
        <c:axId val="385808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10">
            <a:solidFill>
              <a:schemeClr val="tx1"/>
            </a:solidFill>
            <a:prstDash val="solid"/>
          </a:ln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385809792"/>
        <c:crossesAt val="11"/>
        <c:auto val="1"/>
        <c:lblAlgn val="ctr"/>
        <c:lblOffset val="100"/>
        <c:tickLblSkip val="12"/>
        <c:tickMarkSkip val="12"/>
        <c:noMultiLvlLbl val="0"/>
      </c:catAx>
      <c:valAx>
        <c:axId val="385809792"/>
        <c:scaling>
          <c:orientation val="minMax"/>
          <c:max val="17"/>
          <c:min val="11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291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85808256"/>
        <c:crosses val="autoZero"/>
        <c:crossBetween val="midCat"/>
        <c:majorUnit val="1"/>
        <c:minorUnit val="1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719810949548689E-2"/>
          <c:y val="5.5553493805606743E-2"/>
          <c:w val="0.87745197751768433"/>
          <c:h val="0.76547173018111492"/>
        </c:manualLayout>
      </c:layout>
      <c:lineChart>
        <c:grouping val="standard"/>
        <c:varyColors val="0"/>
        <c:ser>
          <c:idx val="1"/>
          <c:order val="0"/>
          <c:tx>
            <c:strRef>
              <c:f>Sheet1!$C$1</c:f>
              <c:strCache>
                <c:ptCount val="1"/>
              </c:strCache>
            </c:strRef>
          </c:tx>
          <c:spPr>
            <a:ln w="28575">
              <a:solidFill>
                <a:srgbClr val="993366"/>
              </a:solidFill>
              <a:prstDash val="solid"/>
            </a:ln>
          </c:spPr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1985</c:v>
                </c:pt>
                <c:pt idx="8">
                  <c:v>1990</c:v>
                </c:pt>
                <c:pt idx="9">
                  <c:v>1995</c:v>
                </c:pt>
                <c:pt idx="10">
                  <c:v>2000</c:v>
                </c:pt>
                <c:pt idx="11">
                  <c:v>2005</c:v>
                </c:pt>
                <c:pt idx="12">
                  <c:v>2010</c:v>
                </c:pt>
                <c:pt idx="13">
                  <c:v>2015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116.469121</c:v>
                </c:pt>
                <c:pt idx="1">
                  <c:v>124.53124200000001</c:v>
                </c:pt>
                <c:pt idx="2">
                  <c:v>132.37854999999999</c:v>
                </c:pt>
                <c:pt idx="3">
                  <c:v>144.728543</c:v>
                </c:pt>
                <c:pt idx="4">
                  <c:v>170.61285899999999</c:v>
                </c:pt>
                <c:pt idx="5">
                  <c:v>200.68874299999999</c:v>
                </c:pt>
                <c:pt idx="6">
                  <c:v>227.05709300000001</c:v>
                </c:pt>
                <c:pt idx="7">
                  <c:v>255.527886</c:v>
                </c:pt>
                <c:pt idx="8">
                  <c:v>287.75113900000002</c:v>
                </c:pt>
                <c:pt idx="9">
                  <c:v>325.570402</c:v>
                </c:pt>
                <c:pt idx="10">
                  <c:v>369.54019299999999</c:v>
                </c:pt>
                <c:pt idx="11">
                  <c:v>410.48626899999999</c:v>
                </c:pt>
                <c:pt idx="12">
                  <c:v>441.3</c:v>
                </c:pt>
                <c:pt idx="13">
                  <c:v>472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C2-418E-A2C0-B0B407B92509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</c:strCache>
            </c:strRef>
          </c:tx>
          <c:spPr>
            <a:ln w="28575">
              <a:solidFill>
                <a:srgbClr val="00A8B5"/>
              </a:solidFill>
              <a:prstDash val="solid"/>
            </a:ln>
          </c:spPr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1950</c:v>
                </c:pt>
                <c:pt idx="1">
                  <c:v>1955</c:v>
                </c:pt>
                <c:pt idx="2">
                  <c:v>1960</c:v>
                </c:pt>
                <c:pt idx="3">
                  <c:v>1965</c:v>
                </c:pt>
                <c:pt idx="4">
                  <c:v>1970</c:v>
                </c:pt>
                <c:pt idx="5">
                  <c:v>1975</c:v>
                </c:pt>
                <c:pt idx="6">
                  <c:v>1980</c:v>
                </c:pt>
                <c:pt idx="7">
                  <c:v>1985</c:v>
                </c:pt>
                <c:pt idx="8">
                  <c:v>1990</c:v>
                </c:pt>
                <c:pt idx="9">
                  <c:v>1995</c:v>
                </c:pt>
                <c:pt idx="10">
                  <c:v>2000</c:v>
                </c:pt>
                <c:pt idx="11">
                  <c:v>2005</c:v>
                </c:pt>
                <c:pt idx="12">
                  <c:v>2010</c:v>
                </c:pt>
                <c:pt idx="13">
                  <c:v>2015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135.681669</c:v>
                </c:pt>
                <c:pt idx="1">
                  <c:v>135.992346</c:v>
                </c:pt>
                <c:pt idx="2">
                  <c:v>134.49464800000001</c:v>
                </c:pt>
                <c:pt idx="3">
                  <c:v>143.487763</c:v>
                </c:pt>
                <c:pt idx="4">
                  <c:v>161.29557800000001</c:v>
                </c:pt>
                <c:pt idx="5">
                  <c:v>169.33641</c:v>
                </c:pt>
                <c:pt idx="6">
                  <c:v>172.13979</c:v>
                </c:pt>
                <c:pt idx="7">
                  <c:v>167.20792599999999</c:v>
                </c:pt>
                <c:pt idx="8">
                  <c:v>161.14089000000001</c:v>
                </c:pt>
                <c:pt idx="9">
                  <c:v>157.32606699999999</c:v>
                </c:pt>
                <c:pt idx="10">
                  <c:v>156.07955899999999</c:v>
                </c:pt>
                <c:pt idx="11">
                  <c:v>157.522167</c:v>
                </c:pt>
                <c:pt idx="12">
                  <c:v>150.54237699999999</c:v>
                </c:pt>
                <c:pt idx="13">
                  <c:v>138.04362800000001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C2-418E-A2C0-B0B407B925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002560"/>
        <c:axId val="388004096"/>
      </c:lineChart>
      <c:catAx>
        <c:axId val="388002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10">
            <a:solidFill>
              <a:schemeClr val="tx1"/>
            </a:solidFill>
            <a:prstDash val="solid"/>
          </a:ln>
        </c:spPr>
        <c:txPr>
          <a:bodyPr rot="5400000" vert="horz"/>
          <a:lstStyle/>
          <a:p>
            <a:pPr>
              <a:defRPr/>
            </a:pPr>
            <a:endParaRPr lang="en-US"/>
          </a:p>
        </c:txPr>
        <c:crossAx val="388004096"/>
        <c:crossesAt val="0"/>
        <c:auto val="1"/>
        <c:lblAlgn val="ctr"/>
        <c:lblOffset val="100"/>
        <c:tickLblSkip val="1"/>
        <c:tickMarkSkip val="12"/>
        <c:noMultiLvlLbl val="0"/>
      </c:catAx>
      <c:valAx>
        <c:axId val="388004096"/>
        <c:scaling>
          <c:orientation val="minMax"/>
          <c:max val="5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291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/>
            </a:pPr>
            <a:endParaRPr lang="en-US"/>
          </a:p>
        </c:txPr>
        <c:crossAx val="388002560"/>
        <c:crosses val="autoZero"/>
        <c:crossBetween val="midCat"/>
        <c:majorUnit val="25"/>
        <c:minorUnit val="1"/>
      </c:valAx>
      <c:spPr>
        <a:noFill/>
        <a:ln w="11639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0.8131</cdr:x>
      <cdr:y>0.61252</cdr:y>
    </cdr:from>
    <cdr:to>
      <cdr:x>0.87903</cdr:x>
      <cdr:y>0.70263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A051B584-EB88-4219-802A-789F93B993AA}"/>
            </a:ext>
          </a:extLst>
        </cdr:cNvPr>
        <cdr:cNvSpPr/>
      </cdr:nvSpPr>
      <cdr:spPr>
        <a:xfrm xmlns:a="http://schemas.openxmlformats.org/drawingml/2006/main">
          <a:off x="30558657" y="6014974"/>
          <a:ext cx="2477729" cy="884902"/>
        </a:xfrm>
        <a:prstGeom xmlns:a="http://schemas.openxmlformats.org/drawingml/2006/main" prst="rect">
          <a:avLst/>
        </a:prstGeom>
        <a:solidFill xmlns:a="http://schemas.openxmlformats.org/drawingml/2006/main">
          <a:srgbClr val="00A8B5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0.04643</cdr:x>
      <cdr:y>0.09399</cdr:y>
    </cdr:from>
    <cdr:to>
      <cdr:x>0.09046</cdr:x>
      <cdr:y>0.15408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32CD2C33-2B04-4E47-BEC6-4C0D5529F897}"/>
            </a:ext>
          </a:extLst>
        </cdr:cNvPr>
        <cdr:cNvSpPr/>
      </cdr:nvSpPr>
      <cdr:spPr>
        <a:xfrm xmlns:a="http://schemas.openxmlformats.org/drawingml/2006/main">
          <a:off x="533613" y="791442"/>
          <a:ext cx="505999" cy="50599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1F31E6-4C55-4015-B96D-9D3D6E5BA308}" type="datetimeFigureOut">
              <a:rPr lang="en-ZA" smtClean="0"/>
              <a:pPr/>
              <a:t>2025/07/30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39005-0EB6-4203-BD79-63E878CCE75F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51860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801E5-23FA-4000-88C4-F136712BB8C4}" type="datetimeFigureOut">
              <a:rPr lang="en-ZA" smtClean="0"/>
              <a:pPr/>
              <a:t>2025/07/30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6EFC88-B815-419A-A80E-4B1A3825273C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33933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94" tIns="45647" rIns="91294" bIns="45647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1685" indent="-285264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1054" indent="-22821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597476" indent="-22821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3897" indent="-22821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0320" indent="-228210" defTabSz="45642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66742" indent="-228210" defTabSz="45642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3163" indent="-228210" defTabSz="45642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79585" indent="-228210" defTabSz="45642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fld id="{AB40E3A1-C23D-4AEC-A03B-ED58409C3A67}" type="slidenum">
              <a:rPr lang="en-GB" sz="1200">
                <a:latin typeface="Calibri" pitchFamily="34" charset="0"/>
              </a:rPr>
              <a:pPr eaLnBrk="1" hangingPunct="1"/>
              <a:t>22</a:t>
            </a:fld>
            <a:endParaRPr lang="en-GB" sz="1200" dirty="0">
              <a:latin typeface="Calibri" pitchFamily="34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44500" y="704850"/>
            <a:ext cx="6022975" cy="33893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3033" y="4378240"/>
            <a:ext cx="5047500" cy="409600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116" tIns="47059" rIns="94116" bIns="47059"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91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6EFC88-B815-419A-A80E-4B1A3825273C}" type="slidenum">
              <a:rPr lang="en-ZA" smtClean="0"/>
              <a:pPr/>
              <a:t>28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1913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7544" y="771550"/>
            <a:ext cx="4824536" cy="576064"/>
          </a:xfrm>
          <a:prstGeom prst="rect">
            <a:avLst/>
          </a:prstGeom>
        </p:spPr>
        <p:txBody>
          <a:bodyPr anchor="t"/>
          <a:lstStyle>
            <a:lvl1pPr>
              <a:buNone/>
              <a:defRPr sz="32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Presentation Title Short  </a:t>
            </a:r>
            <a:endParaRPr lang="en-ZA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1347614"/>
            <a:ext cx="4824536" cy="43204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2800"/>
              </a:lnSpc>
              <a:buNone/>
              <a:defRPr sz="2800" b="0" baseline="0">
                <a:solidFill>
                  <a:srgbClr val="009EB4"/>
                </a:solidFill>
                <a:latin typeface="Arial" pitchFamily="34" charset="0"/>
                <a:cs typeface="Arial" pitchFamily="34" charset="0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Presentation Subtitle</a:t>
            </a:r>
            <a:endParaRPr lang="en-ZA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4" y="2211710"/>
            <a:ext cx="4824536" cy="432048"/>
          </a:xfrm>
          <a:prstGeom prst="rect">
            <a:avLst/>
          </a:prstGeom>
        </p:spPr>
        <p:txBody>
          <a:bodyPr anchor="t"/>
          <a:lstStyle>
            <a:lvl1pPr>
              <a:buNone/>
              <a:defRPr sz="1800" b="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Speaker and Date</a:t>
            </a:r>
            <a:endParaRPr lang="en-Z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4" y="2715766"/>
            <a:ext cx="4824536" cy="432048"/>
          </a:xfrm>
          <a:prstGeom prst="rect">
            <a:avLst/>
          </a:prstGeom>
        </p:spPr>
        <p:txBody>
          <a:bodyPr anchor="t"/>
          <a:lstStyle>
            <a:lvl1pPr>
              <a:buNone/>
              <a:defRPr sz="1800" b="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Speaker and Date</a:t>
            </a:r>
            <a:endParaRPr lang="en-ZA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7544" y="771550"/>
            <a:ext cx="4824536" cy="936104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lnSpc>
                <a:spcPts val="3300"/>
              </a:lnSpc>
              <a:buNone/>
              <a:defRPr sz="32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Presentation Title Short Double line Heading</a:t>
            </a:r>
            <a:endParaRPr lang="en-ZA" dirty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1707654"/>
            <a:ext cx="4824536" cy="43204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2800"/>
              </a:lnSpc>
              <a:buNone/>
              <a:defRPr sz="2800" b="0" baseline="0">
                <a:solidFill>
                  <a:srgbClr val="009EB4"/>
                </a:solidFill>
                <a:latin typeface="Arial" pitchFamily="34" charset="0"/>
                <a:cs typeface="Arial" pitchFamily="34" charset="0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Presentation Subtitle</a:t>
            </a:r>
            <a:endParaRPr lang="en-Z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7544" y="771550"/>
            <a:ext cx="8496944" cy="576064"/>
          </a:xfrm>
          <a:prstGeom prst="rect">
            <a:avLst/>
          </a:prstGeom>
          <a:solidFill>
            <a:schemeClr val="tx1"/>
          </a:solidFill>
        </p:spPr>
        <p:txBody>
          <a:bodyPr anchor="t"/>
          <a:lstStyle>
            <a:lvl1pPr>
              <a:buNone/>
              <a:defRPr sz="32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Presentation Title Extended Format </a:t>
            </a:r>
            <a:endParaRPr lang="en-ZA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4" y="2211710"/>
            <a:ext cx="4824536" cy="432048"/>
          </a:xfrm>
          <a:prstGeom prst="rect">
            <a:avLst/>
          </a:prstGeom>
        </p:spPr>
        <p:txBody>
          <a:bodyPr anchor="t"/>
          <a:lstStyle>
            <a:lvl1pPr>
              <a:buNone/>
              <a:defRPr sz="1800" b="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Speaker and Date</a:t>
            </a:r>
            <a:endParaRPr lang="en-ZA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1347614"/>
            <a:ext cx="4824536" cy="43204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2800"/>
              </a:lnSpc>
              <a:buNone/>
              <a:defRPr sz="2800" b="0" baseline="0">
                <a:solidFill>
                  <a:srgbClr val="009EB4"/>
                </a:solidFill>
                <a:latin typeface="Arial" pitchFamily="34" charset="0"/>
                <a:cs typeface="Arial" pitchFamily="34" charset="0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Presentation Subtitle</a:t>
            </a:r>
            <a:endParaRPr lang="en-Z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63880" y="843558"/>
            <a:ext cx="8496944" cy="1008112"/>
          </a:xfrm>
          <a:prstGeom prst="rect">
            <a:avLst/>
          </a:prstGeom>
          <a:solidFill>
            <a:schemeClr val="tx1"/>
          </a:solidFill>
        </p:spPr>
        <p:txBody>
          <a:bodyPr anchor="ctr"/>
          <a:lstStyle>
            <a:lvl1pPr>
              <a:lnSpc>
                <a:spcPts val="2500"/>
              </a:lnSpc>
              <a:buNone/>
              <a:defRPr sz="32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Presentation Title Extended Format</a:t>
            </a:r>
          </a:p>
          <a:p>
            <a:pPr lvl="0"/>
            <a:r>
              <a:rPr lang="en-US" dirty="0"/>
              <a:t>Double Line Heading Format Extended </a:t>
            </a:r>
            <a:endParaRPr lang="en-ZA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63880" y="2643758"/>
            <a:ext cx="4824536" cy="432048"/>
          </a:xfrm>
          <a:prstGeom prst="rect">
            <a:avLst/>
          </a:prstGeom>
        </p:spPr>
        <p:txBody>
          <a:bodyPr anchor="t"/>
          <a:lstStyle>
            <a:lvl1pPr>
              <a:buNone/>
              <a:defRPr sz="1800" b="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Speaker and Date</a:t>
            </a:r>
            <a:endParaRPr lang="en-ZA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3880" y="1823804"/>
            <a:ext cx="4824536" cy="43204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2800"/>
              </a:lnSpc>
              <a:buNone/>
              <a:defRPr sz="2800" b="0" baseline="0">
                <a:solidFill>
                  <a:srgbClr val="009EB4"/>
                </a:solidFill>
                <a:latin typeface="Arial" pitchFamily="34" charset="0"/>
                <a:cs typeface="Arial" pitchFamily="34" charset="0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Presentation Subtitle</a:t>
            </a:r>
            <a:endParaRPr lang="en-Z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823920" y="1491630"/>
            <a:ext cx="4540168" cy="1008112"/>
          </a:xfrm>
          <a:prstGeom prst="rect">
            <a:avLst/>
          </a:prstGeom>
          <a:solidFill>
            <a:schemeClr val="tx1"/>
          </a:solidFill>
        </p:spPr>
        <p:txBody>
          <a:bodyPr anchor="ctr"/>
          <a:lstStyle>
            <a:lvl1pPr>
              <a:lnSpc>
                <a:spcPts val="2500"/>
              </a:lnSpc>
              <a:buNone/>
              <a:defRPr sz="36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Break Slide Title</a:t>
            </a:r>
            <a:endParaRPr lang="en-Z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827584" y="1491630"/>
            <a:ext cx="4540168" cy="1008112"/>
          </a:xfrm>
          <a:prstGeom prst="rect">
            <a:avLst/>
          </a:prstGeom>
          <a:solidFill>
            <a:schemeClr val="tx1"/>
          </a:solidFill>
        </p:spPr>
        <p:txBody>
          <a:bodyPr anchor="ctr"/>
          <a:lstStyle>
            <a:lvl1pPr>
              <a:lnSpc>
                <a:spcPts val="2500"/>
              </a:lnSpc>
              <a:buNone/>
              <a:defRPr sz="36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Break Slide Title</a:t>
            </a:r>
            <a:endParaRPr lang="en-ZA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827584" y="2199098"/>
            <a:ext cx="4824536" cy="43204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2800"/>
              </a:lnSpc>
              <a:buNone/>
              <a:defRPr sz="2800" b="0" baseline="0">
                <a:solidFill>
                  <a:srgbClr val="009EB4"/>
                </a:solidFill>
                <a:latin typeface="Arial" pitchFamily="34" charset="0"/>
                <a:cs typeface="Arial" pitchFamily="34" charset="0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Break Slide Subtitle</a:t>
            </a:r>
            <a:endParaRPr lang="en-Z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827584" y="1491630"/>
            <a:ext cx="7776864" cy="1008112"/>
          </a:xfrm>
          <a:prstGeom prst="rect">
            <a:avLst/>
          </a:prstGeom>
          <a:solidFill>
            <a:schemeClr val="tx1"/>
          </a:solidFill>
        </p:spPr>
        <p:txBody>
          <a:bodyPr anchor="ctr"/>
          <a:lstStyle>
            <a:lvl1pPr>
              <a:lnSpc>
                <a:spcPts val="2500"/>
              </a:lnSpc>
              <a:buNone/>
              <a:defRPr sz="36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Break Slide Title Extended</a:t>
            </a:r>
            <a:endParaRPr lang="en-Z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827584" y="1491630"/>
            <a:ext cx="7776864" cy="1008112"/>
          </a:xfrm>
          <a:prstGeom prst="rect">
            <a:avLst/>
          </a:prstGeom>
          <a:solidFill>
            <a:schemeClr val="tx1"/>
          </a:solidFill>
        </p:spPr>
        <p:txBody>
          <a:bodyPr anchor="ctr"/>
          <a:lstStyle>
            <a:lvl1pPr>
              <a:lnSpc>
                <a:spcPts val="2500"/>
              </a:lnSpc>
              <a:buNone/>
              <a:defRPr sz="36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Break Slide Title Extended</a:t>
            </a:r>
            <a:endParaRPr lang="en-ZA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827584" y="2199098"/>
            <a:ext cx="4824536" cy="43204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2800"/>
              </a:lnSpc>
              <a:buNone/>
              <a:defRPr sz="2800" b="0" baseline="0">
                <a:solidFill>
                  <a:srgbClr val="009EB4"/>
                </a:solidFill>
                <a:latin typeface="Arial" pitchFamily="34" charset="0"/>
                <a:cs typeface="Arial" pitchFamily="34" charset="0"/>
              </a:defRPr>
            </a:lvl1pPr>
            <a:lvl5pPr>
              <a:buNone/>
              <a:defRPr/>
            </a:lvl5pPr>
          </a:lstStyle>
          <a:p>
            <a:pPr lvl="0"/>
            <a:r>
              <a:rPr lang="en-US" dirty="0"/>
              <a:t>Break Slide Subtitle</a:t>
            </a:r>
            <a:endParaRPr lang="en-Z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ine Hea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76256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90FD5C08-7057-454D-A3D3-2DB7CEA47E1D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251842" y="176568"/>
            <a:ext cx="8568630" cy="522974"/>
          </a:xfrm>
          <a:prstGeom prst="rect">
            <a:avLst/>
          </a:prstGeom>
        </p:spPr>
        <p:txBody>
          <a:bodyPr/>
          <a:lstStyle>
            <a:lvl1pPr>
              <a:buNone/>
              <a:defRPr sz="2800" b="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Single Line Slide Header</a:t>
            </a:r>
            <a:endParaRPr lang="en-ZA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0" y="843558"/>
            <a:ext cx="9144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Lin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76256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90FD5C08-7057-454D-A3D3-2DB7CEA47E1D}" type="slidenum">
              <a:rPr lang="en-ZA" smtClean="0"/>
              <a:pPr/>
              <a:t>‹#›</a:t>
            </a:fld>
            <a:endParaRPr lang="en-ZA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43558"/>
            <a:ext cx="9144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251842" y="54112"/>
            <a:ext cx="8568630" cy="8299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700"/>
              </a:lnSpc>
              <a:buNone/>
              <a:defRPr sz="2800" b="0" baseline="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Double Line </a:t>
            </a:r>
            <a:r>
              <a:rPr lang="en-ZA" dirty="0"/>
              <a:t>Presentation Header – </a:t>
            </a:r>
            <a:r>
              <a:rPr lang="en-ZA" dirty="0" err="1"/>
              <a:t>Lorem</a:t>
            </a:r>
            <a:r>
              <a:rPr lang="en-ZA" dirty="0"/>
              <a:t> </a:t>
            </a:r>
            <a:r>
              <a:rPr lang="en-ZA" dirty="0" err="1"/>
              <a:t>ipsum</a:t>
            </a:r>
            <a:r>
              <a:rPr lang="en-ZA" dirty="0"/>
              <a:t> </a:t>
            </a:r>
            <a:r>
              <a:rPr lang="en-ZA" dirty="0" err="1"/>
              <a:t>dolor</a:t>
            </a:r>
            <a:r>
              <a:rPr lang="en-ZA" dirty="0"/>
              <a:t> sit </a:t>
            </a:r>
            <a:r>
              <a:rPr lang="en-ZA" dirty="0" err="1"/>
              <a:t>amet</a:t>
            </a:r>
            <a:r>
              <a:rPr lang="en-ZA" dirty="0"/>
              <a:t> </a:t>
            </a:r>
            <a:r>
              <a:rPr lang="en-ZA" dirty="0" err="1"/>
              <a:t>nunc</a:t>
            </a:r>
            <a:r>
              <a:rPr lang="en-ZA" dirty="0"/>
              <a:t> </a:t>
            </a:r>
            <a:r>
              <a:rPr lang="en-ZA" dirty="0" err="1"/>
              <a:t>duis</a:t>
            </a:r>
            <a:r>
              <a:rPr lang="en-ZA" dirty="0"/>
              <a:t> </a:t>
            </a:r>
            <a:r>
              <a:rPr lang="en-ZA" dirty="0" err="1"/>
              <a:t>autem</a:t>
            </a:r>
            <a:endParaRPr lang="en-ZA" dirty="0"/>
          </a:p>
          <a:p>
            <a:pPr lvl="0"/>
            <a:endParaRPr lang="en-US" dirty="0"/>
          </a:p>
          <a:p>
            <a:pPr lvl="0"/>
            <a:endParaRPr lang="en-Z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mary Header + Secondary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76256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90FD5C08-7057-454D-A3D3-2DB7CEA47E1D}" type="slidenum">
              <a:rPr lang="en-ZA" smtClean="0"/>
              <a:pPr/>
              <a:t>‹#›</a:t>
            </a:fld>
            <a:endParaRPr lang="en-ZA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43558"/>
            <a:ext cx="9144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251842" y="98254"/>
            <a:ext cx="8568630" cy="397876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2700"/>
              </a:lnSpc>
              <a:buNone/>
              <a:defRPr sz="2800" b="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Primary Header</a:t>
            </a:r>
          </a:p>
          <a:p>
            <a:pPr lvl="0"/>
            <a:endParaRPr lang="en-ZA" dirty="0"/>
          </a:p>
        </p:txBody>
      </p:sp>
      <p:sp>
        <p:nvSpPr>
          <p:cNvPr id="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251842" y="401540"/>
            <a:ext cx="8568630" cy="325868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2700"/>
              </a:lnSpc>
              <a:buNone/>
              <a:defRPr sz="2000" b="0" baseline="0">
                <a:solidFill>
                  <a:srgbClr val="009EB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Secondary Header</a:t>
            </a:r>
          </a:p>
          <a:p>
            <a:pPr lvl="0"/>
            <a:endParaRPr lang="en-Z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mary Header + Secondary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167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mary Header + Secondary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3C7F00D-F1E8-4308-9997-AD98A980FEA8}"/>
              </a:ext>
            </a:extLst>
          </p:cNvPr>
          <p:cNvSpPr/>
          <p:nvPr userDrawn="1"/>
        </p:nvSpPr>
        <p:spPr>
          <a:xfrm>
            <a:off x="0" y="-4596"/>
            <a:ext cx="6728791" cy="5143500"/>
          </a:xfrm>
          <a:custGeom>
            <a:avLst/>
            <a:gdLst>
              <a:gd name="connsiteX0" fmla="*/ 4462669 w 6748669"/>
              <a:gd name="connsiteY0" fmla="*/ 9939 h 5188226"/>
              <a:gd name="connsiteX1" fmla="*/ 6748669 w 6748669"/>
              <a:gd name="connsiteY1" fmla="*/ 5188226 h 5188226"/>
              <a:gd name="connsiteX2" fmla="*/ 0 w 6748669"/>
              <a:gd name="connsiteY2" fmla="*/ 5188226 h 5188226"/>
              <a:gd name="connsiteX3" fmla="*/ 0 w 6748669"/>
              <a:gd name="connsiteY3" fmla="*/ 0 h 5188226"/>
              <a:gd name="connsiteX4" fmla="*/ 4462669 w 6748669"/>
              <a:gd name="connsiteY4" fmla="*/ 9939 h 5188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8669" h="5188226">
                <a:moveTo>
                  <a:pt x="4462669" y="9939"/>
                </a:moveTo>
                <a:lnTo>
                  <a:pt x="6748669" y="5188226"/>
                </a:lnTo>
                <a:lnTo>
                  <a:pt x="0" y="5188226"/>
                </a:lnTo>
                <a:lnTo>
                  <a:pt x="0" y="0"/>
                </a:lnTo>
                <a:lnTo>
                  <a:pt x="4462669" y="9939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F11C2F-668B-4494-BBB5-C8C6029C87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2" t="62913" r="59508" b="118"/>
          <a:stretch/>
        </p:blipFill>
        <p:spPr>
          <a:xfrm>
            <a:off x="0" y="3312469"/>
            <a:ext cx="3491880" cy="1847074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D2AE101-8896-44CC-8BA8-419B769827F9}"/>
              </a:ext>
            </a:extLst>
          </p:cNvPr>
          <p:cNvGrpSpPr/>
          <p:nvPr userDrawn="1"/>
        </p:nvGrpSpPr>
        <p:grpSpPr>
          <a:xfrm>
            <a:off x="4535488" y="1"/>
            <a:ext cx="4608512" cy="5143499"/>
            <a:chOff x="3635896" y="1"/>
            <a:chExt cx="4608512" cy="514349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56853537-BBCC-413D-9269-E25F9874B3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06" r="10028"/>
            <a:stretch/>
          </p:blipFill>
          <p:spPr>
            <a:xfrm>
              <a:off x="3779913" y="1"/>
              <a:ext cx="4464495" cy="5143499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DB73064-1296-493C-A24B-10F4EC4355EC}"/>
                </a:ext>
              </a:extLst>
            </p:cNvPr>
            <p:cNvSpPr/>
            <p:nvPr userDrawn="1"/>
          </p:nvSpPr>
          <p:spPr>
            <a:xfrm>
              <a:off x="3635896" y="9280"/>
              <a:ext cx="2448272" cy="5010742"/>
            </a:xfrm>
            <a:custGeom>
              <a:avLst/>
              <a:gdLst>
                <a:gd name="connsiteX0" fmla="*/ 417443 w 2922104"/>
                <a:gd name="connsiteY0" fmla="*/ 0 h 5168348"/>
                <a:gd name="connsiteX1" fmla="*/ 2922104 w 2922104"/>
                <a:gd name="connsiteY1" fmla="*/ 5168348 h 5168348"/>
                <a:gd name="connsiteX2" fmla="*/ 0 w 2922104"/>
                <a:gd name="connsiteY2" fmla="*/ 5168348 h 5168348"/>
                <a:gd name="connsiteX3" fmla="*/ 0 w 2922104"/>
                <a:gd name="connsiteY3" fmla="*/ 0 h 5168348"/>
                <a:gd name="connsiteX4" fmla="*/ 417443 w 2922104"/>
                <a:gd name="connsiteY4" fmla="*/ 0 h 5168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22104" h="5168348">
                  <a:moveTo>
                    <a:pt x="417443" y="0"/>
                  </a:moveTo>
                  <a:lnTo>
                    <a:pt x="2922104" y="5168348"/>
                  </a:lnTo>
                  <a:lnTo>
                    <a:pt x="0" y="5168348"/>
                  </a:lnTo>
                  <a:lnTo>
                    <a:pt x="0" y="0"/>
                  </a:lnTo>
                  <a:lnTo>
                    <a:pt x="417443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</p:grpSp>
    </p:spTree>
    <p:extLst>
      <p:ext uri="{BB962C8B-B14F-4D97-AF65-F5344CB8AC3E}">
        <p14:creationId xmlns:p14="http://schemas.microsoft.com/office/powerpoint/2010/main" val="238443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mary Header + Secondary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3C7F00D-F1E8-4308-9997-AD98A980FEA8}"/>
              </a:ext>
            </a:extLst>
          </p:cNvPr>
          <p:cNvSpPr/>
          <p:nvPr userDrawn="1"/>
        </p:nvSpPr>
        <p:spPr>
          <a:xfrm>
            <a:off x="0" y="-4596"/>
            <a:ext cx="6728791" cy="5143500"/>
          </a:xfrm>
          <a:custGeom>
            <a:avLst/>
            <a:gdLst>
              <a:gd name="connsiteX0" fmla="*/ 4462669 w 6748669"/>
              <a:gd name="connsiteY0" fmla="*/ 9939 h 5188226"/>
              <a:gd name="connsiteX1" fmla="*/ 6748669 w 6748669"/>
              <a:gd name="connsiteY1" fmla="*/ 5188226 h 5188226"/>
              <a:gd name="connsiteX2" fmla="*/ 0 w 6748669"/>
              <a:gd name="connsiteY2" fmla="*/ 5188226 h 5188226"/>
              <a:gd name="connsiteX3" fmla="*/ 0 w 6748669"/>
              <a:gd name="connsiteY3" fmla="*/ 0 h 5188226"/>
              <a:gd name="connsiteX4" fmla="*/ 4462669 w 6748669"/>
              <a:gd name="connsiteY4" fmla="*/ 9939 h 5188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8669" h="5188226">
                <a:moveTo>
                  <a:pt x="4462669" y="9939"/>
                </a:moveTo>
                <a:lnTo>
                  <a:pt x="6748669" y="5188226"/>
                </a:lnTo>
                <a:lnTo>
                  <a:pt x="0" y="5188226"/>
                </a:lnTo>
                <a:lnTo>
                  <a:pt x="0" y="0"/>
                </a:lnTo>
                <a:lnTo>
                  <a:pt x="4462669" y="9939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F11C2F-668B-4494-BBB5-C8C6029C87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2" t="62913" r="59508" b="118"/>
          <a:stretch/>
        </p:blipFill>
        <p:spPr>
          <a:xfrm>
            <a:off x="0" y="3312469"/>
            <a:ext cx="3491880" cy="1847074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D2AE101-8896-44CC-8BA8-419B769827F9}"/>
              </a:ext>
            </a:extLst>
          </p:cNvPr>
          <p:cNvGrpSpPr/>
          <p:nvPr userDrawn="1"/>
        </p:nvGrpSpPr>
        <p:grpSpPr>
          <a:xfrm>
            <a:off x="4535488" y="1"/>
            <a:ext cx="4608512" cy="5143499"/>
            <a:chOff x="3635896" y="1"/>
            <a:chExt cx="4608512" cy="514349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56853537-BBCC-413D-9269-E25F9874B3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06" r="10028"/>
            <a:stretch/>
          </p:blipFill>
          <p:spPr>
            <a:xfrm>
              <a:off x="3779913" y="1"/>
              <a:ext cx="4464495" cy="5143499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DB73064-1296-493C-A24B-10F4EC4355EC}"/>
                </a:ext>
              </a:extLst>
            </p:cNvPr>
            <p:cNvSpPr/>
            <p:nvPr userDrawn="1"/>
          </p:nvSpPr>
          <p:spPr>
            <a:xfrm>
              <a:off x="3635896" y="9280"/>
              <a:ext cx="2448272" cy="5010742"/>
            </a:xfrm>
            <a:custGeom>
              <a:avLst/>
              <a:gdLst>
                <a:gd name="connsiteX0" fmla="*/ 417443 w 2922104"/>
                <a:gd name="connsiteY0" fmla="*/ 0 h 5168348"/>
                <a:gd name="connsiteX1" fmla="*/ 2922104 w 2922104"/>
                <a:gd name="connsiteY1" fmla="*/ 5168348 h 5168348"/>
                <a:gd name="connsiteX2" fmla="*/ 0 w 2922104"/>
                <a:gd name="connsiteY2" fmla="*/ 5168348 h 5168348"/>
                <a:gd name="connsiteX3" fmla="*/ 0 w 2922104"/>
                <a:gd name="connsiteY3" fmla="*/ 0 h 5168348"/>
                <a:gd name="connsiteX4" fmla="*/ 417443 w 2922104"/>
                <a:gd name="connsiteY4" fmla="*/ 0 h 5168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22104" h="5168348">
                  <a:moveTo>
                    <a:pt x="417443" y="0"/>
                  </a:moveTo>
                  <a:lnTo>
                    <a:pt x="2922104" y="5168348"/>
                  </a:lnTo>
                  <a:lnTo>
                    <a:pt x="0" y="5168348"/>
                  </a:lnTo>
                  <a:lnTo>
                    <a:pt x="0" y="0"/>
                  </a:lnTo>
                  <a:lnTo>
                    <a:pt x="417443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5D919595-E065-4E17-A4B2-1DB8DB31B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90" r="13330"/>
          <a:stretch/>
        </p:blipFill>
        <p:spPr>
          <a:xfrm>
            <a:off x="4355975" y="3488"/>
            <a:ext cx="5807527" cy="51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4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imary Header + Secondary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3C7F00D-F1E8-4308-9997-AD98A980FEA8}"/>
              </a:ext>
            </a:extLst>
          </p:cNvPr>
          <p:cNvSpPr/>
          <p:nvPr userDrawn="1"/>
        </p:nvSpPr>
        <p:spPr>
          <a:xfrm>
            <a:off x="0" y="-4596"/>
            <a:ext cx="6728791" cy="5143500"/>
          </a:xfrm>
          <a:custGeom>
            <a:avLst/>
            <a:gdLst>
              <a:gd name="connsiteX0" fmla="*/ 4462669 w 6748669"/>
              <a:gd name="connsiteY0" fmla="*/ 9939 h 5188226"/>
              <a:gd name="connsiteX1" fmla="*/ 6748669 w 6748669"/>
              <a:gd name="connsiteY1" fmla="*/ 5188226 h 5188226"/>
              <a:gd name="connsiteX2" fmla="*/ 0 w 6748669"/>
              <a:gd name="connsiteY2" fmla="*/ 5188226 h 5188226"/>
              <a:gd name="connsiteX3" fmla="*/ 0 w 6748669"/>
              <a:gd name="connsiteY3" fmla="*/ 0 h 5188226"/>
              <a:gd name="connsiteX4" fmla="*/ 4462669 w 6748669"/>
              <a:gd name="connsiteY4" fmla="*/ 9939 h 5188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8669" h="5188226">
                <a:moveTo>
                  <a:pt x="4462669" y="9939"/>
                </a:moveTo>
                <a:lnTo>
                  <a:pt x="6748669" y="5188226"/>
                </a:lnTo>
                <a:lnTo>
                  <a:pt x="0" y="5188226"/>
                </a:lnTo>
                <a:lnTo>
                  <a:pt x="0" y="0"/>
                </a:lnTo>
                <a:lnTo>
                  <a:pt x="4462669" y="9939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D2AE101-8896-44CC-8BA8-419B769827F9}"/>
              </a:ext>
            </a:extLst>
          </p:cNvPr>
          <p:cNvGrpSpPr/>
          <p:nvPr userDrawn="1"/>
        </p:nvGrpSpPr>
        <p:grpSpPr>
          <a:xfrm>
            <a:off x="4535488" y="1"/>
            <a:ext cx="4608512" cy="5143499"/>
            <a:chOff x="3635896" y="1"/>
            <a:chExt cx="4608512" cy="514349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56853537-BBCC-413D-9269-E25F9874B3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06" r="10028"/>
            <a:stretch/>
          </p:blipFill>
          <p:spPr>
            <a:xfrm>
              <a:off x="3779913" y="1"/>
              <a:ext cx="4464495" cy="5143499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DB73064-1296-493C-A24B-10F4EC4355EC}"/>
                </a:ext>
              </a:extLst>
            </p:cNvPr>
            <p:cNvSpPr/>
            <p:nvPr userDrawn="1"/>
          </p:nvSpPr>
          <p:spPr>
            <a:xfrm>
              <a:off x="3635896" y="9280"/>
              <a:ext cx="2448272" cy="5010742"/>
            </a:xfrm>
            <a:custGeom>
              <a:avLst/>
              <a:gdLst>
                <a:gd name="connsiteX0" fmla="*/ 417443 w 2922104"/>
                <a:gd name="connsiteY0" fmla="*/ 0 h 5168348"/>
                <a:gd name="connsiteX1" fmla="*/ 2922104 w 2922104"/>
                <a:gd name="connsiteY1" fmla="*/ 5168348 h 5168348"/>
                <a:gd name="connsiteX2" fmla="*/ 0 w 2922104"/>
                <a:gd name="connsiteY2" fmla="*/ 5168348 h 5168348"/>
                <a:gd name="connsiteX3" fmla="*/ 0 w 2922104"/>
                <a:gd name="connsiteY3" fmla="*/ 0 h 5168348"/>
                <a:gd name="connsiteX4" fmla="*/ 417443 w 2922104"/>
                <a:gd name="connsiteY4" fmla="*/ 0 h 5168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22104" h="5168348">
                  <a:moveTo>
                    <a:pt x="417443" y="0"/>
                  </a:moveTo>
                  <a:lnTo>
                    <a:pt x="2922104" y="5168348"/>
                  </a:lnTo>
                  <a:lnTo>
                    <a:pt x="0" y="5168348"/>
                  </a:lnTo>
                  <a:lnTo>
                    <a:pt x="0" y="0"/>
                  </a:lnTo>
                  <a:lnTo>
                    <a:pt x="417443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5D919595-E065-4E17-A4B2-1DB8DB31B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90" r="13330"/>
          <a:stretch/>
        </p:blipFill>
        <p:spPr>
          <a:xfrm>
            <a:off x="4355975" y="3488"/>
            <a:ext cx="5807527" cy="51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85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mary Header + Secondary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7297804-8E04-482A-85C3-2DC8D2A63B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29" r="20505"/>
          <a:stretch/>
        </p:blipFill>
        <p:spPr>
          <a:xfrm>
            <a:off x="4498848" y="-34"/>
            <a:ext cx="4645152" cy="514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73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mary Header + Secondary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F7D07E8-EEF4-4F30-8C00-0E1128BE24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79" r="20485"/>
          <a:stretch/>
        </p:blipFill>
        <p:spPr>
          <a:xfrm>
            <a:off x="4139952" y="0"/>
            <a:ext cx="5004048" cy="5143534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3C018FA-C449-4FBA-B948-DC1F405913FB}"/>
              </a:ext>
            </a:extLst>
          </p:cNvPr>
          <p:cNvSpPr/>
          <p:nvPr userDrawn="1"/>
        </p:nvSpPr>
        <p:spPr>
          <a:xfrm>
            <a:off x="4535488" y="9280"/>
            <a:ext cx="2448272" cy="5010742"/>
          </a:xfrm>
          <a:custGeom>
            <a:avLst/>
            <a:gdLst>
              <a:gd name="connsiteX0" fmla="*/ 417443 w 2922104"/>
              <a:gd name="connsiteY0" fmla="*/ 0 h 5168348"/>
              <a:gd name="connsiteX1" fmla="*/ 2922104 w 2922104"/>
              <a:gd name="connsiteY1" fmla="*/ 5168348 h 5168348"/>
              <a:gd name="connsiteX2" fmla="*/ 0 w 2922104"/>
              <a:gd name="connsiteY2" fmla="*/ 5168348 h 5168348"/>
              <a:gd name="connsiteX3" fmla="*/ 0 w 2922104"/>
              <a:gd name="connsiteY3" fmla="*/ 0 h 5168348"/>
              <a:gd name="connsiteX4" fmla="*/ 417443 w 2922104"/>
              <a:gd name="connsiteY4" fmla="*/ 0 h 5168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2104" h="5168348">
                <a:moveTo>
                  <a:pt x="417443" y="0"/>
                </a:moveTo>
                <a:lnTo>
                  <a:pt x="2922104" y="5168348"/>
                </a:lnTo>
                <a:lnTo>
                  <a:pt x="0" y="5168348"/>
                </a:lnTo>
                <a:lnTo>
                  <a:pt x="0" y="0"/>
                </a:lnTo>
                <a:lnTo>
                  <a:pt x="417443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5858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imary Header + Secondary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F47F4B0-9239-4A24-9F6E-4C67A89C6E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03" r="20294"/>
          <a:stretch/>
        </p:blipFill>
        <p:spPr>
          <a:xfrm>
            <a:off x="3863835" y="-596"/>
            <a:ext cx="5280165" cy="514350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3C018FA-C449-4FBA-B948-DC1F405913FB}"/>
              </a:ext>
            </a:extLst>
          </p:cNvPr>
          <p:cNvSpPr/>
          <p:nvPr userDrawn="1"/>
        </p:nvSpPr>
        <p:spPr>
          <a:xfrm>
            <a:off x="4535488" y="9280"/>
            <a:ext cx="2448272" cy="5010742"/>
          </a:xfrm>
          <a:custGeom>
            <a:avLst/>
            <a:gdLst>
              <a:gd name="connsiteX0" fmla="*/ 417443 w 2922104"/>
              <a:gd name="connsiteY0" fmla="*/ 0 h 5168348"/>
              <a:gd name="connsiteX1" fmla="*/ 2922104 w 2922104"/>
              <a:gd name="connsiteY1" fmla="*/ 5168348 h 5168348"/>
              <a:gd name="connsiteX2" fmla="*/ 0 w 2922104"/>
              <a:gd name="connsiteY2" fmla="*/ 5168348 h 5168348"/>
              <a:gd name="connsiteX3" fmla="*/ 0 w 2922104"/>
              <a:gd name="connsiteY3" fmla="*/ 0 h 5168348"/>
              <a:gd name="connsiteX4" fmla="*/ 417443 w 2922104"/>
              <a:gd name="connsiteY4" fmla="*/ 0 h 5168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2104" h="5168348">
                <a:moveTo>
                  <a:pt x="417443" y="0"/>
                </a:moveTo>
                <a:lnTo>
                  <a:pt x="2922104" y="5168348"/>
                </a:lnTo>
                <a:lnTo>
                  <a:pt x="0" y="5168348"/>
                </a:lnTo>
                <a:lnTo>
                  <a:pt x="0" y="0"/>
                </a:lnTo>
                <a:lnTo>
                  <a:pt x="417443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498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imary Header + Secondary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D7A246E-9A94-4CD3-BE2C-03998706C5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51" t="417" r="20440" b="601"/>
          <a:stretch/>
        </p:blipFill>
        <p:spPr>
          <a:xfrm>
            <a:off x="4531216" y="0"/>
            <a:ext cx="4612784" cy="5144553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3C018FA-C449-4FBA-B948-DC1F405913FB}"/>
              </a:ext>
            </a:extLst>
          </p:cNvPr>
          <p:cNvSpPr/>
          <p:nvPr userDrawn="1"/>
        </p:nvSpPr>
        <p:spPr>
          <a:xfrm>
            <a:off x="4535488" y="9280"/>
            <a:ext cx="2448272" cy="5010742"/>
          </a:xfrm>
          <a:custGeom>
            <a:avLst/>
            <a:gdLst>
              <a:gd name="connsiteX0" fmla="*/ 417443 w 2922104"/>
              <a:gd name="connsiteY0" fmla="*/ 0 h 5168348"/>
              <a:gd name="connsiteX1" fmla="*/ 2922104 w 2922104"/>
              <a:gd name="connsiteY1" fmla="*/ 5168348 h 5168348"/>
              <a:gd name="connsiteX2" fmla="*/ 0 w 2922104"/>
              <a:gd name="connsiteY2" fmla="*/ 5168348 h 5168348"/>
              <a:gd name="connsiteX3" fmla="*/ 0 w 2922104"/>
              <a:gd name="connsiteY3" fmla="*/ 0 h 5168348"/>
              <a:gd name="connsiteX4" fmla="*/ 417443 w 2922104"/>
              <a:gd name="connsiteY4" fmla="*/ 0 h 5168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2104" h="5168348">
                <a:moveTo>
                  <a:pt x="417443" y="0"/>
                </a:moveTo>
                <a:lnTo>
                  <a:pt x="2922104" y="5168348"/>
                </a:lnTo>
                <a:lnTo>
                  <a:pt x="0" y="5168348"/>
                </a:lnTo>
                <a:lnTo>
                  <a:pt x="0" y="0"/>
                </a:lnTo>
                <a:lnTo>
                  <a:pt x="417443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3995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mary Header + Secondary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B78E38-9CA6-4F18-AF79-91D18A9F84B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0020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51520" y="1200150"/>
            <a:ext cx="4186808" cy="3394075"/>
          </a:xfrm>
          <a:prstGeom prst="rect">
            <a:avLst/>
          </a:prstGeom>
        </p:spPr>
        <p:txBody>
          <a:bodyPr/>
          <a:lstStyle>
            <a:lvl1pPr>
              <a:buNone/>
              <a:defRPr sz="1500"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ZA" dirty="0" err="1"/>
              <a:t>Lorem</a:t>
            </a:r>
            <a:r>
              <a:rPr lang="en-ZA" dirty="0"/>
              <a:t> </a:t>
            </a:r>
            <a:r>
              <a:rPr lang="en-ZA" dirty="0" err="1"/>
              <a:t>ipsum</a:t>
            </a:r>
            <a:endParaRPr lang="en-ZA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251842" y="176568"/>
            <a:ext cx="8568630" cy="522974"/>
          </a:xfrm>
          <a:prstGeom prst="rect">
            <a:avLst/>
          </a:prstGeom>
        </p:spPr>
        <p:txBody>
          <a:bodyPr/>
          <a:lstStyle>
            <a:lvl1pPr>
              <a:buNone/>
              <a:defRPr sz="2800" b="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Single Line Slide Header</a:t>
            </a:r>
            <a:endParaRPr lang="en-ZA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843558"/>
            <a:ext cx="9144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4572000" y="1203598"/>
            <a:ext cx="4186808" cy="3394075"/>
          </a:xfrm>
          <a:prstGeom prst="rect">
            <a:avLst/>
          </a:prstGeom>
        </p:spPr>
        <p:txBody>
          <a:bodyPr/>
          <a:lstStyle>
            <a:lvl1pPr>
              <a:buNone/>
              <a:defRPr sz="1500"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ZA" dirty="0" err="1"/>
              <a:t>Lorem</a:t>
            </a:r>
            <a:r>
              <a:rPr lang="en-ZA" dirty="0"/>
              <a:t> </a:t>
            </a:r>
            <a:r>
              <a:rPr lang="en-ZA" dirty="0" err="1"/>
              <a:t>ipsum</a:t>
            </a:r>
            <a:endParaRPr lang="en-ZA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76256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D5C08-7057-454D-A3D3-2DB7CEA47E1D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200150"/>
            <a:ext cx="4186800" cy="339407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2" y="1200150"/>
            <a:ext cx="4186800" cy="339407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251842" y="176568"/>
            <a:ext cx="8568630" cy="522974"/>
          </a:xfrm>
          <a:prstGeom prst="rect">
            <a:avLst/>
          </a:prstGeom>
        </p:spPr>
        <p:txBody>
          <a:bodyPr/>
          <a:lstStyle>
            <a:lvl1pPr>
              <a:buNone/>
              <a:defRPr sz="2800" b="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Single Line Slide Header</a:t>
            </a:r>
            <a:endParaRPr lang="en-ZA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843558"/>
            <a:ext cx="9144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76256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D5C08-7057-454D-A3D3-2DB7CEA47E1D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200150"/>
            <a:ext cx="8640960" cy="339407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251842" y="176568"/>
            <a:ext cx="8568630" cy="522974"/>
          </a:xfrm>
          <a:prstGeom prst="rect">
            <a:avLst/>
          </a:prstGeom>
        </p:spPr>
        <p:txBody>
          <a:bodyPr/>
          <a:lstStyle>
            <a:lvl1pPr>
              <a:buNone/>
              <a:defRPr sz="2800" b="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Single Line Slide Header</a:t>
            </a:r>
            <a:endParaRPr lang="en-ZA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843558"/>
            <a:ext cx="9144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76256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D5C08-7057-454D-A3D3-2DB7CEA47E1D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79386" y="1200150"/>
            <a:ext cx="8541086" cy="3394075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ZA" dirty="0" err="1"/>
              <a:t>Lorem</a:t>
            </a:r>
            <a:r>
              <a:rPr lang="en-ZA" dirty="0"/>
              <a:t> </a:t>
            </a:r>
            <a:r>
              <a:rPr lang="en-ZA" dirty="0" err="1"/>
              <a:t>ipsum</a:t>
            </a:r>
            <a:endParaRPr lang="en-ZA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251842" y="176568"/>
            <a:ext cx="8568630" cy="522974"/>
          </a:xfrm>
          <a:prstGeom prst="rect">
            <a:avLst/>
          </a:prstGeom>
        </p:spPr>
        <p:txBody>
          <a:bodyPr/>
          <a:lstStyle>
            <a:lvl1pPr>
              <a:buNone/>
              <a:defRPr sz="2800" b="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Single Line Slide Header</a:t>
            </a:r>
            <a:endParaRPr lang="en-ZA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843558"/>
            <a:ext cx="9144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76256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D5C08-7057-454D-A3D3-2DB7CEA47E1D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solidFill>
                  <a:srgbClr val="009EB4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solidFill>
                  <a:srgbClr val="009EB4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itchFamily="34" charset="0"/>
                <a:cs typeface="Arial" pitchFamily="34" charset="0"/>
              </a:defRPr>
            </a:lvl1pPr>
            <a:lvl2pPr>
              <a:defRPr sz="18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251842" y="176568"/>
            <a:ext cx="8568630" cy="522974"/>
          </a:xfrm>
          <a:prstGeom prst="rect">
            <a:avLst/>
          </a:prstGeom>
        </p:spPr>
        <p:txBody>
          <a:bodyPr/>
          <a:lstStyle>
            <a:lvl1pPr>
              <a:buNone/>
              <a:defRPr sz="2800" b="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Single Line Slide Header</a:t>
            </a:r>
            <a:endParaRPr lang="en-ZA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843558"/>
            <a:ext cx="91440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876256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D5C08-7057-454D-A3D3-2DB7CEA47E1D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18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76256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D5C08-7057-454D-A3D3-2DB7CEA47E1D}" type="slidenum">
              <a:rPr lang="en-ZA" smtClean="0"/>
              <a:pPr/>
              <a:t>‹#›</a:t>
            </a:fld>
            <a:endParaRPr lang="en-Z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4" r:id="rId2"/>
    <p:sldLayoutId id="2147483652" r:id="rId3"/>
    <p:sldLayoutId id="2147483653" r:id="rId4"/>
    <p:sldLayoutId id="2147483658" r:id="rId5"/>
    <p:sldLayoutId id="2147483659" r:id="rId6"/>
    <p:sldLayoutId id="2147483660" r:id="rId7"/>
    <p:sldLayoutId id="2147483661" r:id="rId8"/>
    <p:sldLayoutId id="2147483655" r:id="rId9"/>
    <p:sldLayoutId id="2147483656" r:id="rId10"/>
    <p:sldLayoutId id="2147483657" r:id="rId11"/>
    <p:sldLayoutId id="2147483676" r:id="rId12"/>
    <p:sldLayoutId id="2147483678" r:id="rId13"/>
    <p:sldLayoutId id="2147483680" r:id="rId14"/>
    <p:sldLayoutId id="2147483681" r:id="rId15"/>
    <p:sldLayoutId id="2147483679" r:id="rId16"/>
    <p:sldLayoutId id="2147483682" r:id="rId17"/>
    <p:sldLayoutId id="2147483683" r:id="rId18"/>
    <p:sldLayoutId id="2147483684" r:id="rId19"/>
    <p:sldLayoutId id="2147483677" r:id="rId20"/>
    <p:sldLayoutId id="2147483668" r:id="rId21"/>
    <p:sldLayoutId id="2147483666" r:id="rId22"/>
    <p:sldLayoutId id="2147483675" r:id="rId23"/>
    <p:sldLayoutId id="2147483674" r:id="rId24"/>
    <p:sldLayoutId id="2147483667" r:id="rId25"/>
    <p:sldLayoutId id="2147483685" r:id="rId26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10" Type="http://schemas.openxmlformats.org/officeDocument/2006/relationships/chart" Target="../charts/chart8.xml"/><Relationship Id="rId4" Type="http://schemas.openxmlformats.org/officeDocument/2006/relationships/chart" Target="../charts/chart2.xml"/><Relationship Id="rId9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467544" y="771550"/>
            <a:ext cx="6984776" cy="576064"/>
          </a:xfrm>
          <a:solidFill>
            <a:schemeClr val="tx1"/>
          </a:solidFill>
        </p:spPr>
        <p:txBody>
          <a:bodyPr/>
          <a:lstStyle/>
          <a:p>
            <a:pPr marL="0" indent="0"/>
            <a:r>
              <a:rPr lang="en-US" dirty="0"/>
              <a:t>South Africa within a global context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467544" y="2127579"/>
            <a:ext cx="4824536" cy="432048"/>
          </a:xfrm>
        </p:spPr>
        <p:txBody>
          <a:bodyPr/>
          <a:lstStyle/>
          <a:p>
            <a:r>
              <a:rPr lang="en-ZA" dirty="0"/>
              <a:t>Kevin Lings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404" y="480589"/>
            <a:ext cx="2462581" cy="18713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37" y="-6631808"/>
            <a:ext cx="4614557" cy="5138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147" y="5652144"/>
            <a:ext cx="4614557" cy="5138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87286" y="-6624315"/>
            <a:ext cx="4012658" cy="51408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587" y="5169908"/>
            <a:ext cx="2011514" cy="4065695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3266889" y="5380062"/>
            <a:ext cx="6465824" cy="12311972"/>
            <a:chOff x="9435734" y="-2107374"/>
            <a:chExt cx="6465824" cy="12311972"/>
          </a:xfrm>
        </p:grpSpPr>
        <p:grpSp>
          <p:nvGrpSpPr>
            <p:cNvPr id="21" name="Group 20"/>
            <p:cNvGrpSpPr/>
            <p:nvPr/>
          </p:nvGrpSpPr>
          <p:grpSpPr>
            <a:xfrm>
              <a:off x="9435734" y="-2107374"/>
              <a:ext cx="6165017" cy="12311972"/>
              <a:chOff x="9435734" y="-2107374"/>
              <a:chExt cx="6165017" cy="12311972"/>
            </a:xfrm>
          </p:grpSpPr>
          <p:cxnSp>
            <p:nvCxnSpPr>
              <p:cNvPr id="23" name="Straight Connector 22"/>
              <p:cNvCxnSpPr/>
              <p:nvPr/>
            </p:nvCxnSpPr>
            <p:spPr>
              <a:xfrm flipH="1" flipV="1">
                <a:off x="9756576" y="-743795"/>
                <a:ext cx="4560806" cy="936104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flipH="1" flipV="1">
                <a:off x="9435734" y="-2107374"/>
                <a:ext cx="4560806" cy="936104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flipH="1" flipV="1">
                <a:off x="9628239" y="-1914868"/>
                <a:ext cx="4560806" cy="936104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 flipH="1" flipV="1">
                <a:off x="11039945" y="-37942"/>
                <a:ext cx="4560806" cy="936104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H="1" flipV="1">
                <a:off x="10764688" y="843558"/>
                <a:ext cx="4560806" cy="93610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Straight Connector 21"/>
            <p:cNvCxnSpPr/>
            <p:nvPr/>
          </p:nvCxnSpPr>
          <p:spPr>
            <a:xfrm flipH="1" flipV="1">
              <a:off x="11340752" y="9146"/>
              <a:ext cx="4560806" cy="936104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Straight Connector 35"/>
          <p:cNvCxnSpPr/>
          <p:nvPr/>
        </p:nvCxnSpPr>
        <p:spPr>
          <a:xfrm>
            <a:off x="8293424" y="5380062"/>
            <a:ext cx="5797372" cy="1182593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898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941 -0.77343 L 1.66667E-6 0.25 " pathEditMode="relative" rAng="0" ptsTypes="AA">
                                      <p:cBhvr>
                                        <p:cTn id="6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62" y="51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44091E-6 L 0.35017 1.2897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64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986 1.37149 L -0.30053 -1.09565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028" y="-1233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99784E-6 L 0.3599 1.29237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86" y="6461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6848E-6 L -1.19288 -4.35106 " pathEditMode="relative" rAng="0" ptsTypes="AA">
                                      <p:cBhvr>
                                        <p:cTn id="17" dur="3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653" y="-21755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496 0.34486 L -0.5059 -1.83606 " pathEditMode="relative" rAng="0" ptsTypes="AA">
                                      <p:cBhvr>
                                        <p:cTn id="19" dur="2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52" y="-10904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553C1D-BA4E-4E84-B61D-A2A1EE53CD29}"/>
              </a:ext>
            </a:extLst>
          </p:cNvPr>
          <p:cNvSpPr txBox="1"/>
          <p:nvPr/>
        </p:nvSpPr>
        <p:spPr>
          <a:xfrm>
            <a:off x="87423" y="153080"/>
            <a:ext cx="8841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9600" b="1" i="1" dirty="0">
                <a:solidFill>
                  <a:srgbClr val="00A8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211572-5A9B-4E5A-9702-58625A863BCF}"/>
              </a:ext>
            </a:extLst>
          </p:cNvPr>
          <p:cNvSpPr txBox="1"/>
          <p:nvPr/>
        </p:nvSpPr>
        <p:spPr>
          <a:xfrm>
            <a:off x="971600" y="403726"/>
            <a:ext cx="4841933" cy="106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114" b="1" dirty="0">
                <a:latin typeface="Arial" panose="020B0604020202020204" pitchFamily="34" charset="0"/>
                <a:cs typeface="Arial" panose="020B0604020202020204" pitchFamily="34" charset="0"/>
              </a:rPr>
              <a:t>IMMEDIATE ECONOMIC CHALLENGES FACING THE COUNTRY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6EE728-DB52-4A8E-B7E3-5BD12876D9F7}"/>
              </a:ext>
            </a:extLst>
          </p:cNvPr>
          <p:cNvSpPr txBox="1"/>
          <p:nvPr/>
        </p:nvSpPr>
        <p:spPr>
          <a:xfrm>
            <a:off x="2525213" y="2763763"/>
            <a:ext cx="4093573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86"/>
              </a:lnSpc>
            </a:pPr>
            <a:r>
              <a:rPr lang="en-ZA" sz="2000" dirty="0">
                <a:latin typeface="Arial" panose="020B0604020202020204" pitchFamily="34" charset="0"/>
                <a:cs typeface="Arial" panose="020B0604020202020204" pitchFamily="34" charset="0"/>
              </a:rPr>
              <a:t>Clarify transformation policies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272DAB-EE83-480C-BDD6-7C56F5B43FC8}"/>
              </a:ext>
            </a:extLst>
          </p:cNvPr>
          <p:cNvSpPr txBox="1"/>
          <p:nvPr/>
        </p:nvSpPr>
        <p:spPr>
          <a:xfrm>
            <a:off x="1510284" y="1644211"/>
            <a:ext cx="29209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000" dirty="0">
                <a:latin typeface="Arial" panose="020B0604020202020204" pitchFamily="34" charset="0"/>
                <a:cs typeface="Arial" panose="020B0604020202020204" pitchFamily="34" charset="0"/>
              </a:rPr>
              <a:t>Lift business confidence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E4E8AB9-CEEB-49CE-B165-8DDECB115E12}"/>
              </a:ext>
            </a:extLst>
          </p:cNvPr>
          <p:cNvSpPr txBox="1"/>
          <p:nvPr/>
        </p:nvSpPr>
        <p:spPr>
          <a:xfrm>
            <a:off x="1803842" y="2028644"/>
            <a:ext cx="2866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000" dirty="0">
                <a:latin typeface="Arial" panose="020B0604020202020204" pitchFamily="34" charset="0"/>
                <a:cs typeface="Arial" panose="020B0604020202020204" pitchFamily="34" charset="0"/>
              </a:rPr>
              <a:t>Restore fiscal discipline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889877C-1A69-4C58-AB4A-33969F0F06E8}"/>
              </a:ext>
            </a:extLst>
          </p:cNvPr>
          <p:cNvSpPr txBox="1"/>
          <p:nvPr/>
        </p:nvSpPr>
        <p:spPr>
          <a:xfrm>
            <a:off x="2164844" y="2384864"/>
            <a:ext cx="17652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000" dirty="0">
                <a:latin typeface="Arial" panose="020B0604020202020204" pitchFamily="34" charset="0"/>
                <a:cs typeface="Arial" panose="020B0604020202020204" pitchFamily="34" charset="0"/>
              </a:rPr>
              <a:t>Reform SOEs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A6E469A-7D7A-4D8C-A766-813E5632C3BC}"/>
              </a:ext>
            </a:extLst>
          </p:cNvPr>
          <p:cNvSpPr txBox="1"/>
          <p:nvPr/>
        </p:nvSpPr>
        <p:spPr>
          <a:xfrm>
            <a:off x="2876602" y="3147814"/>
            <a:ext cx="36615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000" dirty="0">
                <a:latin typeface="Arial" panose="020B0604020202020204" pitchFamily="34" charset="0"/>
                <a:cs typeface="Arial" panose="020B0604020202020204" pitchFamily="34" charset="0"/>
              </a:rPr>
              <a:t>Dramatically reduce corruption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F07E1C-4FED-4483-B8AE-26E45F0B2674}"/>
              </a:ext>
            </a:extLst>
          </p:cNvPr>
          <p:cNvSpPr/>
          <p:nvPr/>
        </p:nvSpPr>
        <p:spPr>
          <a:xfrm>
            <a:off x="1131771" y="1672901"/>
            <a:ext cx="320438" cy="320438"/>
          </a:xfrm>
          <a:prstGeom prst="rect">
            <a:avLst/>
          </a:prstGeom>
          <a:solidFill>
            <a:srgbClr val="258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585" dirty="0"/>
              <a:t>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AD157D8-5B16-47C2-BBFC-3FD6DFAA18DA}"/>
              </a:ext>
            </a:extLst>
          </p:cNvPr>
          <p:cNvSpPr/>
          <p:nvPr/>
        </p:nvSpPr>
        <p:spPr>
          <a:xfrm>
            <a:off x="1477186" y="2053877"/>
            <a:ext cx="320438" cy="3204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585" dirty="0"/>
              <a:t>2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753FBC0-D211-4113-A3E4-C95DB570A565}"/>
              </a:ext>
            </a:extLst>
          </p:cNvPr>
          <p:cNvSpPr/>
          <p:nvPr/>
        </p:nvSpPr>
        <p:spPr>
          <a:xfrm>
            <a:off x="1822601" y="2434853"/>
            <a:ext cx="320438" cy="320438"/>
          </a:xfrm>
          <a:prstGeom prst="rect">
            <a:avLst/>
          </a:prstGeom>
          <a:solidFill>
            <a:srgbClr val="EB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585" dirty="0"/>
              <a:t>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19CD504-0794-47EC-B1BC-DB4B9FB0B265}"/>
              </a:ext>
            </a:extLst>
          </p:cNvPr>
          <p:cNvSpPr/>
          <p:nvPr/>
        </p:nvSpPr>
        <p:spPr>
          <a:xfrm>
            <a:off x="2168016" y="2815830"/>
            <a:ext cx="320438" cy="320438"/>
          </a:xfrm>
          <a:prstGeom prst="rect">
            <a:avLst/>
          </a:prstGeom>
          <a:solidFill>
            <a:srgbClr val="092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585" dirty="0"/>
              <a:t>4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08994AF-A407-46D9-B7D1-58A0F84C6C3A}"/>
              </a:ext>
            </a:extLst>
          </p:cNvPr>
          <p:cNvSpPr/>
          <p:nvPr/>
        </p:nvSpPr>
        <p:spPr>
          <a:xfrm>
            <a:off x="2513431" y="3196807"/>
            <a:ext cx="320438" cy="3204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585" dirty="0"/>
              <a:t>5</a:t>
            </a:r>
          </a:p>
        </p:txBody>
      </p: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14CD5DB9-5A45-4E17-ADBE-A8543BF5CCD1}"/>
              </a:ext>
            </a:extLst>
          </p:cNvPr>
          <p:cNvCxnSpPr>
            <a:stCxn id="34" idx="1"/>
          </p:cNvCxnSpPr>
          <p:nvPr/>
        </p:nvCxnSpPr>
        <p:spPr>
          <a:xfrm rot="10800000" flipV="1">
            <a:off x="241581" y="1833120"/>
            <a:ext cx="890190" cy="1818750"/>
          </a:xfrm>
          <a:prstGeom prst="bentConnector2">
            <a:avLst/>
          </a:prstGeom>
          <a:ln w="38100">
            <a:solidFill>
              <a:srgbClr val="005E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8A395071-12FD-4E97-973F-519660CD22DE}"/>
              </a:ext>
            </a:extLst>
          </p:cNvPr>
          <p:cNvCxnSpPr>
            <a:cxnSpLocks/>
            <a:stCxn id="35" idx="1"/>
          </p:cNvCxnSpPr>
          <p:nvPr/>
        </p:nvCxnSpPr>
        <p:spPr>
          <a:xfrm rot="10800000" flipV="1">
            <a:off x="547450" y="2214096"/>
            <a:ext cx="929737" cy="2214594"/>
          </a:xfrm>
          <a:prstGeom prst="bentConnector2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942DD868-AC5B-4BB1-93DA-A5B0BD9630F4}"/>
              </a:ext>
            </a:extLst>
          </p:cNvPr>
          <p:cNvCxnSpPr>
            <a:stCxn id="36" idx="1"/>
          </p:cNvCxnSpPr>
          <p:nvPr/>
        </p:nvCxnSpPr>
        <p:spPr>
          <a:xfrm rot="10800000" flipV="1">
            <a:off x="817645" y="2595072"/>
            <a:ext cx="1004956" cy="1833618"/>
          </a:xfrm>
          <a:prstGeom prst="bentConnector2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C6996329-C210-4CC8-975D-33F4AF4AE236}"/>
              </a:ext>
            </a:extLst>
          </p:cNvPr>
          <p:cNvCxnSpPr>
            <a:stCxn id="37" idx="1"/>
          </p:cNvCxnSpPr>
          <p:nvPr/>
        </p:nvCxnSpPr>
        <p:spPr>
          <a:xfrm rot="10800000" flipV="1">
            <a:off x="1320124" y="2976048"/>
            <a:ext cx="847893" cy="2043973"/>
          </a:xfrm>
          <a:prstGeom prst="bentConnector2">
            <a:avLst/>
          </a:prstGeom>
          <a:ln w="38100">
            <a:solidFill>
              <a:srgbClr val="0920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233A3A50-752E-4984-A95B-1FAF257F9632}"/>
              </a:ext>
            </a:extLst>
          </p:cNvPr>
          <p:cNvCxnSpPr>
            <a:stCxn id="38" idx="1"/>
          </p:cNvCxnSpPr>
          <p:nvPr/>
        </p:nvCxnSpPr>
        <p:spPr>
          <a:xfrm rot="10800000" flipV="1">
            <a:off x="2092797" y="3357026"/>
            <a:ext cx="420635" cy="726892"/>
          </a:xfrm>
          <a:prstGeom prst="bentConnector2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361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553C1D-BA4E-4E84-B61D-A2A1EE53CD29}"/>
              </a:ext>
            </a:extLst>
          </p:cNvPr>
          <p:cNvSpPr txBox="1"/>
          <p:nvPr/>
        </p:nvSpPr>
        <p:spPr>
          <a:xfrm>
            <a:off x="87423" y="153080"/>
            <a:ext cx="8841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9600" b="1" i="1" dirty="0">
                <a:solidFill>
                  <a:srgbClr val="00A8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211572-5A9B-4E5A-9702-58625A863BCF}"/>
              </a:ext>
            </a:extLst>
          </p:cNvPr>
          <p:cNvSpPr txBox="1"/>
          <p:nvPr/>
        </p:nvSpPr>
        <p:spPr>
          <a:xfrm>
            <a:off x="971600" y="403726"/>
            <a:ext cx="4841933" cy="106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114" b="1" dirty="0">
                <a:latin typeface="Arial" panose="020B0604020202020204" pitchFamily="34" charset="0"/>
                <a:cs typeface="Arial" panose="020B0604020202020204" pitchFamily="34" charset="0"/>
              </a:rPr>
              <a:t>MAJOR STRUCTURAL CHALLENGES FACING THE COUNTRY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272DAB-EE83-480C-BDD6-7C56F5B43FC8}"/>
              </a:ext>
            </a:extLst>
          </p:cNvPr>
          <p:cNvSpPr txBox="1"/>
          <p:nvPr/>
        </p:nvSpPr>
        <p:spPr>
          <a:xfrm>
            <a:off x="1510284" y="1644211"/>
            <a:ext cx="29626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000" dirty="0">
                <a:latin typeface="Arial" panose="020B0604020202020204" pitchFamily="34" charset="0"/>
                <a:cs typeface="Arial" panose="020B0604020202020204" pitchFamily="34" charset="0"/>
              </a:rPr>
              <a:t>Poor education outcome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E4E8AB9-CEEB-49CE-B165-8DDECB115E12}"/>
              </a:ext>
            </a:extLst>
          </p:cNvPr>
          <p:cNvSpPr txBox="1"/>
          <p:nvPr/>
        </p:nvSpPr>
        <p:spPr>
          <a:xfrm>
            <a:off x="1803842" y="2028644"/>
            <a:ext cx="3105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000" dirty="0">
                <a:latin typeface="Arial" panose="020B0604020202020204" pitchFamily="34" charset="0"/>
                <a:cs typeface="Arial" panose="020B0604020202020204" pitchFamily="34" charset="0"/>
              </a:rPr>
              <a:t>High unemployment rates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8F07E1C-4FED-4483-B8AE-26E45F0B2674}"/>
              </a:ext>
            </a:extLst>
          </p:cNvPr>
          <p:cNvSpPr/>
          <p:nvPr/>
        </p:nvSpPr>
        <p:spPr>
          <a:xfrm>
            <a:off x="1131771" y="1672901"/>
            <a:ext cx="320438" cy="320438"/>
          </a:xfrm>
          <a:prstGeom prst="rect">
            <a:avLst/>
          </a:prstGeom>
          <a:solidFill>
            <a:srgbClr val="258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585" dirty="0"/>
              <a:t>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AD157D8-5B16-47C2-BBFC-3FD6DFAA18DA}"/>
              </a:ext>
            </a:extLst>
          </p:cNvPr>
          <p:cNvSpPr/>
          <p:nvPr/>
        </p:nvSpPr>
        <p:spPr>
          <a:xfrm>
            <a:off x="1477186" y="2053877"/>
            <a:ext cx="320438" cy="3204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585" dirty="0"/>
              <a:t>2</a:t>
            </a:r>
          </a:p>
        </p:txBody>
      </p: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14CD5DB9-5A45-4E17-ADBE-A8543BF5CCD1}"/>
              </a:ext>
            </a:extLst>
          </p:cNvPr>
          <p:cNvCxnSpPr>
            <a:stCxn id="34" idx="1"/>
          </p:cNvCxnSpPr>
          <p:nvPr/>
        </p:nvCxnSpPr>
        <p:spPr>
          <a:xfrm rot="10800000" flipV="1">
            <a:off x="241581" y="1833120"/>
            <a:ext cx="890190" cy="1818750"/>
          </a:xfrm>
          <a:prstGeom prst="bentConnector2">
            <a:avLst/>
          </a:prstGeom>
          <a:ln w="38100">
            <a:solidFill>
              <a:srgbClr val="005E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8A395071-12FD-4E97-973F-519660CD22DE}"/>
              </a:ext>
            </a:extLst>
          </p:cNvPr>
          <p:cNvCxnSpPr>
            <a:cxnSpLocks/>
            <a:stCxn id="35" idx="1"/>
          </p:cNvCxnSpPr>
          <p:nvPr/>
        </p:nvCxnSpPr>
        <p:spPr>
          <a:xfrm rot="10800000" flipV="1">
            <a:off x="547450" y="2214096"/>
            <a:ext cx="929737" cy="2214594"/>
          </a:xfrm>
          <a:prstGeom prst="bentConnector2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9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>
            <a:extLst>
              <a:ext uri="{FF2B5EF4-FFF2-40B4-BE49-F238E27FC236}">
                <a16:creationId xmlns:a16="http://schemas.microsoft.com/office/drawing/2014/main" id="{569D6CC7-3623-44A1-9ADA-514C2D1E14BB}"/>
              </a:ext>
            </a:extLst>
          </p:cNvPr>
          <p:cNvGrpSpPr/>
          <p:nvPr/>
        </p:nvGrpSpPr>
        <p:grpSpPr>
          <a:xfrm>
            <a:off x="251842" y="1668522"/>
            <a:ext cx="8475561" cy="2783621"/>
            <a:chOff x="168690" y="2119893"/>
            <a:chExt cx="6685107" cy="2195584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3B45A6C-DE2D-41B0-8084-34192DB57A1C}"/>
                </a:ext>
              </a:extLst>
            </p:cNvPr>
            <p:cNvGrpSpPr/>
            <p:nvPr/>
          </p:nvGrpSpPr>
          <p:grpSpPr>
            <a:xfrm>
              <a:off x="168690" y="2292712"/>
              <a:ext cx="6685107" cy="2022765"/>
              <a:chOff x="168690" y="1524361"/>
              <a:chExt cx="6685107" cy="2022765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2AE3BDB7-920D-4334-A3E9-F04698693320}"/>
                  </a:ext>
                </a:extLst>
              </p:cNvPr>
              <p:cNvGrpSpPr/>
              <p:nvPr/>
            </p:nvGrpSpPr>
            <p:grpSpPr>
              <a:xfrm>
                <a:off x="315496" y="1897891"/>
                <a:ext cx="6516713" cy="1142091"/>
                <a:chOff x="429486" y="4267510"/>
                <a:chExt cx="27129021" cy="4754514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D557E2F2-7082-4355-A8E8-B8522DF44C39}"/>
                    </a:ext>
                  </a:extLst>
                </p:cNvPr>
                <p:cNvGrpSpPr/>
                <p:nvPr/>
              </p:nvGrpSpPr>
              <p:grpSpPr>
                <a:xfrm>
                  <a:off x="429486" y="4267510"/>
                  <a:ext cx="6141189" cy="1202104"/>
                  <a:chOff x="21985788" y="7590202"/>
                  <a:chExt cx="6141189" cy="1202104"/>
                </a:xfrm>
              </p:grpSpPr>
              <p:pic>
                <p:nvPicPr>
                  <p:cNvPr id="87" name="Picture 86">
                    <a:extLst>
                      <a:ext uri="{FF2B5EF4-FFF2-40B4-BE49-F238E27FC236}">
                        <a16:creationId xmlns:a16="http://schemas.microsoft.com/office/drawing/2014/main" id="{0B4466BF-5679-4CEE-9FFF-14B5CE5FA93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1985788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88" name="Picture 87">
                    <a:extLst>
                      <a:ext uri="{FF2B5EF4-FFF2-40B4-BE49-F238E27FC236}">
                        <a16:creationId xmlns:a16="http://schemas.microsoft.com/office/drawing/2014/main" id="{AFBBFE46-098D-4562-AE64-4DD76321941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973605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89" name="Picture 88">
                    <a:extLst>
                      <a:ext uri="{FF2B5EF4-FFF2-40B4-BE49-F238E27FC236}">
                        <a16:creationId xmlns:a16="http://schemas.microsoft.com/office/drawing/2014/main" id="{8390CCAB-A459-4A4B-A991-78CD7158C13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3961422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90" name="Picture 89">
                    <a:extLst>
                      <a:ext uri="{FF2B5EF4-FFF2-40B4-BE49-F238E27FC236}">
                        <a16:creationId xmlns:a16="http://schemas.microsoft.com/office/drawing/2014/main" id="{CC10FB18-D687-4E4B-8D17-AEBB0F34681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4949238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91" name="Picture 90">
                    <a:extLst>
                      <a:ext uri="{FF2B5EF4-FFF2-40B4-BE49-F238E27FC236}">
                        <a16:creationId xmlns:a16="http://schemas.microsoft.com/office/drawing/2014/main" id="{F3659EE8-80C4-48E2-937A-7AD9F167CB7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5937055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92" name="Picture 91">
                    <a:extLst>
                      <a:ext uri="{FF2B5EF4-FFF2-40B4-BE49-F238E27FC236}">
                        <a16:creationId xmlns:a16="http://schemas.microsoft.com/office/drawing/2014/main" id="{663E8A45-682E-4C5D-810B-708ED89473E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6924873" y="7590202"/>
                    <a:ext cx="1202104" cy="120210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967376D3-09A6-44C2-BA6B-9E0D5171E049}"/>
                    </a:ext>
                  </a:extLst>
                </p:cNvPr>
                <p:cNvGrpSpPr/>
                <p:nvPr/>
              </p:nvGrpSpPr>
              <p:grpSpPr>
                <a:xfrm>
                  <a:off x="464900" y="5405424"/>
                  <a:ext cx="6141189" cy="1202104"/>
                  <a:chOff x="21985788" y="7590202"/>
                  <a:chExt cx="6141189" cy="1202104"/>
                </a:xfrm>
              </p:grpSpPr>
              <p:pic>
                <p:nvPicPr>
                  <p:cNvPr id="81" name="Picture 80">
                    <a:extLst>
                      <a:ext uri="{FF2B5EF4-FFF2-40B4-BE49-F238E27FC236}">
                        <a16:creationId xmlns:a16="http://schemas.microsoft.com/office/drawing/2014/main" id="{B9B12B59-B6A7-4E45-9DD8-BA87FDDA2FB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1985788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82" name="Picture 81">
                    <a:extLst>
                      <a:ext uri="{FF2B5EF4-FFF2-40B4-BE49-F238E27FC236}">
                        <a16:creationId xmlns:a16="http://schemas.microsoft.com/office/drawing/2014/main" id="{874D7F7A-91FE-4174-91DF-0044DD76D14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973605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83" name="Picture 82">
                    <a:extLst>
                      <a:ext uri="{FF2B5EF4-FFF2-40B4-BE49-F238E27FC236}">
                        <a16:creationId xmlns:a16="http://schemas.microsoft.com/office/drawing/2014/main" id="{D3B4BAB7-791D-460E-8155-766A0F733DC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3961422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84" name="Picture 83">
                    <a:extLst>
                      <a:ext uri="{FF2B5EF4-FFF2-40B4-BE49-F238E27FC236}">
                        <a16:creationId xmlns:a16="http://schemas.microsoft.com/office/drawing/2014/main" id="{5847DBC4-AC1B-46D4-8FC9-31AAAC018E2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4949238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85" name="Picture 84">
                    <a:extLst>
                      <a:ext uri="{FF2B5EF4-FFF2-40B4-BE49-F238E27FC236}">
                        <a16:creationId xmlns:a16="http://schemas.microsoft.com/office/drawing/2014/main" id="{565D82BE-BDC3-4549-A68A-342B39A59C1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5937055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86" name="Picture 85">
                    <a:extLst>
                      <a:ext uri="{FF2B5EF4-FFF2-40B4-BE49-F238E27FC236}">
                        <a16:creationId xmlns:a16="http://schemas.microsoft.com/office/drawing/2014/main" id="{48AF5CB3-A5CE-4D41-9F80-A54735F92B6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6924873" y="7590202"/>
                    <a:ext cx="1202104" cy="120210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37702994-CA85-45B9-9F05-6E8FB17283FC}"/>
                    </a:ext>
                  </a:extLst>
                </p:cNvPr>
                <p:cNvGrpSpPr/>
                <p:nvPr/>
              </p:nvGrpSpPr>
              <p:grpSpPr>
                <a:xfrm>
                  <a:off x="458703" y="6593638"/>
                  <a:ext cx="6141189" cy="1202104"/>
                  <a:chOff x="21985788" y="7590202"/>
                  <a:chExt cx="6141189" cy="1202104"/>
                </a:xfrm>
              </p:grpSpPr>
              <p:pic>
                <p:nvPicPr>
                  <p:cNvPr id="75" name="Picture 74">
                    <a:extLst>
                      <a:ext uri="{FF2B5EF4-FFF2-40B4-BE49-F238E27FC236}">
                        <a16:creationId xmlns:a16="http://schemas.microsoft.com/office/drawing/2014/main" id="{5C36B26B-BEAC-497F-AA9A-ECE8E436B70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1985788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76" name="Picture 75">
                    <a:extLst>
                      <a:ext uri="{FF2B5EF4-FFF2-40B4-BE49-F238E27FC236}">
                        <a16:creationId xmlns:a16="http://schemas.microsoft.com/office/drawing/2014/main" id="{648606F9-4ADB-4BDA-B18D-EA466AC2504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973605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77" name="Picture 76">
                    <a:extLst>
                      <a:ext uri="{FF2B5EF4-FFF2-40B4-BE49-F238E27FC236}">
                        <a16:creationId xmlns:a16="http://schemas.microsoft.com/office/drawing/2014/main" id="{F4474C93-BDFB-4E8A-A393-892FF6AE1E7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3961422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78" name="Picture 77">
                    <a:extLst>
                      <a:ext uri="{FF2B5EF4-FFF2-40B4-BE49-F238E27FC236}">
                        <a16:creationId xmlns:a16="http://schemas.microsoft.com/office/drawing/2014/main" id="{C245BA2D-AC38-4293-90C6-1CF8410E765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4949238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79" name="Picture 78">
                    <a:extLst>
                      <a:ext uri="{FF2B5EF4-FFF2-40B4-BE49-F238E27FC236}">
                        <a16:creationId xmlns:a16="http://schemas.microsoft.com/office/drawing/2014/main" id="{AF30FFA0-90F3-46F7-8CF6-C785A93D918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5937055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80" name="Picture 79">
                    <a:extLst>
                      <a:ext uri="{FF2B5EF4-FFF2-40B4-BE49-F238E27FC236}">
                        <a16:creationId xmlns:a16="http://schemas.microsoft.com/office/drawing/2014/main" id="{CFDABD69-CB67-4ADF-ADDC-A486FA4BE26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6924873" y="7590202"/>
                    <a:ext cx="1202104" cy="120210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5" name="Group 34">
                  <a:extLst>
                    <a:ext uri="{FF2B5EF4-FFF2-40B4-BE49-F238E27FC236}">
                      <a16:creationId xmlns:a16="http://schemas.microsoft.com/office/drawing/2014/main" id="{902AD9DC-8635-412A-8941-13932852CE63}"/>
                    </a:ext>
                  </a:extLst>
                </p:cNvPr>
                <p:cNvGrpSpPr/>
                <p:nvPr/>
              </p:nvGrpSpPr>
              <p:grpSpPr>
                <a:xfrm>
                  <a:off x="494117" y="7731552"/>
                  <a:ext cx="6141189" cy="1202104"/>
                  <a:chOff x="21985788" y="7590202"/>
                  <a:chExt cx="6141189" cy="1202104"/>
                </a:xfrm>
              </p:grpSpPr>
              <p:pic>
                <p:nvPicPr>
                  <p:cNvPr id="69" name="Picture 68">
                    <a:extLst>
                      <a:ext uri="{FF2B5EF4-FFF2-40B4-BE49-F238E27FC236}">
                        <a16:creationId xmlns:a16="http://schemas.microsoft.com/office/drawing/2014/main" id="{074A3039-DD3C-4DA9-9D2C-9EEDEAE9A20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1985788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70" name="Picture 69">
                    <a:extLst>
                      <a:ext uri="{FF2B5EF4-FFF2-40B4-BE49-F238E27FC236}">
                        <a16:creationId xmlns:a16="http://schemas.microsoft.com/office/drawing/2014/main" id="{A0724529-624A-44D7-A8F0-AF50A3F1709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973605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71" name="Picture 70">
                    <a:extLst>
                      <a:ext uri="{FF2B5EF4-FFF2-40B4-BE49-F238E27FC236}">
                        <a16:creationId xmlns:a16="http://schemas.microsoft.com/office/drawing/2014/main" id="{F478A843-ABCF-4D71-B0E6-0AF97253A06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3961422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72" name="Picture 71">
                    <a:extLst>
                      <a:ext uri="{FF2B5EF4-FFF2-40B4-BE49-F238E27FC236}">
                        <a16:creationId xmlns:a16="http://schemas.microsoft.com/office/drawing/2014/main" id="{53D9EB9A-B70A-47F2-92DC-728035FDED1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4949238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73" name="Picture 72">
                    <a:extLst>
                      <a:ext uri="{FF2B5EF4-FFF2-40B4-BE49-F238E27FC236}">
                        <a16:creationId xmlns:a16="http://schemas.microsoft.com/office/drawing/2014/main" id="{D765FDEE-1CB5-4E08-A7DB-FCB126A00C2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5937055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74" name="Picture 73">
                    <a:extLst>
                      <a:ext uri="{FF2B5EF4-FFF2-40B4-BE49-F238E27FC236}">
                        <a16:creationId xmlns:a16="http://schemas.microsoft.com/office/drawing/2014/main" id="{1D51D5F7-3FD6-4F4B-A69A-7EFBA54E0E3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6924873" y="7590202"/>
                    <a:ext cx="1202104" cy="120210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72EC1A0E-2578-4A7C-97C9-A03C8D717D2C}"/>
                    </a:ext>
                  </a:extLst>
                </p:cNvPr>
                <p:cNvGrpSpPr/>
                <p:nvPr/>
              </p:nvGrpSpPr>
              <p:grpSpPr>
                <a:xfrm>
                  <a:off x="16336532" y="6461502"/>
                  <a:ext cx="5153373" cy="2421328"/>
                  <a:chOff x="27923385" y="1815931"/>
                  <a:chExt cx="5153373" cy="2421328"/>
                </a:xfrm>
              </p:grpSpPr>
              <p:pic>
                <p:nvPicPr>
                  <p:cNvPr id="59" name="Picture 58">
                    <a:extLst>
                      <a:ext uri="{FF2B5EF4-FFF2-40B4-BE49-F238E27FC236}">
                        <a16:creationId xmlns:a16="http://schemas.microsoft.com/office/drawing/2014/main" id="{D76EC1C4-40EE-4AEB-ACBF-532242F7B10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7923385" y="1815931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60" name="Picture 59">
                    <a:extLst>
                      <a:ext uri="{FF2B5EF4-FFF2-40B4-BE49-F238E27FC236}">
                        <a16:creationId xmlns:a16="http://schemas.microsoft.com/office/drawing/2014/main" id="{573A3F28-43BB-49EE-9780-24D78D1160E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8911202" y="1815931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61" name="Picture 60">
                    <a:extLst>
                      <a:ext uri="{FF2B5EF4-FFF2-40B4-BE49-F238E27FC236}">
                        <a16:creationId xmlns:a16="http://schemas.microsoft.com/office/drawing/2014/main" id="{AF108E9A-533D-4018-A7E8-0128F73B589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9899018" y="1815931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62" name="Picture 61">
                    <a:extLst>
                      <a:ext uri="{FF2B5EF4-FFF2-40B4-BE49-F238E27FC236}">
                        <a16:creationId xmlns:a16="http://schemas.microsoft.com/office/drawing/2014/main" id="{155DB5DA-FCB3-478A-B4AA-4D8C874BEE8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0886835" y="1815931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63" name="Picture 62">
                    <a:extLst>
                      <a:ext uri="{FF2B5EF4-FFF2-40B4-BE49-F238E27FC236}">
                        <a16:creationId xmlns:a16="http://schemas.microsoft.com/office/drawing/2014/main" id="{4965B797-2EF8-4654-A8DD-97B312AAE92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1874653" y="1815931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64" name="Picture 63">
                    <a:extLst>
                      <a:ext uri="{FF2B5EF4-FFF2-40B4-BE49-F238E27FC236}">
                        <a16:creationId xmlns:a16="http://schemas.microsoft.com/office/drawing/2014/main" id="{8D53BFDC-7A36-406E-90DF-13D07358256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7923386" y="3035155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65" name="Picture 64">
                    <a:extLst>
                      <a:ext uri="{FF2B5EF4-FFF2-40B4-BE49-F238E27FC236}">
                        <a16:creationId xmlns:a16="http://schemas.microsoft.com/office/drawing/2014/main" id="{66558083-9C5B-43BF-A11A-C9CDC54B7B5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8911203" y="3035155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66" name="Picture 65">
                    <a:extLst>
                      <a:ext uri="{FF2B5EF4-FFF2-40B4-BE49-F238E27FC236}">
                        <a16:creationId xmlns:a16="http://schemas.microsoft.com/office/drawing/2014/main" id="{D7C1A078-899A-47E3-8D2F-7F5F13C262E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9899019" y="3035155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67" name="Picture 66">
                    <a:extLst>
                      <a:ext uri="{FF2B5EF4-FFF2-40B4-BE49-F238E27FC236}">
                        <a16:creationId xmlns:a16="http://schemas.microsoft.com/office/drawing/2014/main" id="{C44D79E8-727E-4A0F-B807-B808F5D9B6B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0886836" y="3035155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68" name="Picture 67">
                    <a:extLst>
                      <a:ext uri="{FF2B5EF4-FFF2-40B4-BE49-F238E27FC236}">
                        <a16:creationId xmlns:a16="http://schemas.microsoft.com/office/drawing/2014/main" id="{805547F7-CAE7-44B6-AF6A-3AFBCC577E3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1874654" y="3035155"/>
                    <a:ext cx="1202104" cy="120210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5C23D0A5-693A-420E-AC4B-DE56743E4229}"/>
                    </a:ext>
                  </a:extLst>
                </p:cNvPr>
                <p:cNvGrpSpPr/>
                <p:nvPr/>
              </p:nvGrpSpPr>
              <p:grpSpPr>
                <a:xfrm>
                  <a:off x="22405136" y="7590202"/>
                  <a:ext cx="5153371" cy="1202104"/>
                  <a:chOff x="21985788" y="7590202"/>
                  <a:chExt cx="5153371" cy="1202104"/>
                </a:xfrm>
              </p:grpSpPr>
              <p:pic>
                <p:nvPicPr>
                  <p:cNvPr id="54" name="Picture 53">
                    <a:extLst>
                      <a:ext uri="{FF2B5EF4-FFF2-40B4-BE49-F238E27FC236}">
                        <a16:creationId xmlns:a16="http://schemas.microsoft.com/office/drawing/2014/main" id="{B9CB96B7-67E4-47EF-86E8-3EC3BBDBD70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1985788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55" name="Picture 54">
                    <a:extLst>
                      <a:ext uri="{FF2B5EF4-FFF2-40B4-BE49-F238E27FC236}">
                        <a16:creationId xmlns:a16="http://schemas.microsoft.com/office/drawing/2014/main" id="{824BE265-50AF-46E0-AF5C-1F96FC72846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973605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56" name="Picture 55">
                    <a:extLst>
                      <a:ext uri="{FF2B5EF4-FFF2-40B4-BE49-F238E27FC236}">
                        <a16:creationId xmlns:a16="http://schemas.microsoft.com/office/drawing/2014/main" id="{480473FE-0353-40B6-AA5E-23F927E225C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3961422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57" name="Picture 56">
                    <a:extLst>
                      <a:ext uri="{FF2B5EF4-FFF2-40B4-BE49-F238E27FC236}">
                        <a16:creationId xmlns:a16="http://schemas.microsoft.com/office/drawing/2014/main" id="{BE12162F-A26C-43E4-89FE-A3B281B567C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4949238" y="7590202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58" name="Picture 57">
                    <a:extLst>
                      <a:ext uri="{FF2B5EF4-FFF2-40B4-BE49-F238E27FC236}">
                        <a16:creationId xmlns:a16="http://schemas.microsoft.com/office/drawing/2014/main" id="{A1221D9C-59D2-4A30-95B4-ED42A1CDA32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5937055" y="7590202"/>
                    <a:ext cx="1202104" cy="120210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46B45230-66D2-4738-9073-66AEB035949D}"/>
                    </a:ext>
                  </a:extLst>
                </p:cNvPr>
                <p:cNvGrpSpPr/>
                <p:nvPr/>
              </p:nvGrpSpPr>
              <p:grpSpPr>
                <a:xfrm>
                  <a:off x="7823654" y="5391534"/>
                  <a:ext cx="5153373" cy="3630490"/>
                  <a:chOff x="27923385" y="606769"/>
                  <a:chExt cx="5153373" cy="3630490"/>
                </a:xfrm>
              </p:grpSpPr>
              <p:pic>
                <p:nvPicPr>
                  <p:cNvPr id="39" name="Picture 38">
                    <a:extLst>
                      <a:ext uri="{FF2B5EF4-FFF2-40B4-BE49-F238E27FC236}">
                        <a16:creationId xmlns:a16="http://schemas.microsoft.com/office/drawing/2014/main" id="{5001395D-66E9-4F8B-B09E-D88A43A16E9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7923385" y="1815931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40" name="Picture 39">
                    <a:extLst>
                      <a:ext uri="{FF2B5EF4-FFF2-40B4-BE49-F238E27FC236}">
                        <a16:creationId xmlns:a16="http://schemas.microsoft.com/office/drawing/2014/main" id="{741A6425-A536-4315-9D29-662DCC29B6A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8911202" y="1815931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41" name="Picture 40">
                    <a:extLst>
                      <a:ext uri="{FF2B5EF4-FFF2-40B4-BE49-F238E27FC236}">
                        <a16:creationId xmlns:a16="http://schemas.microsoft.com/office/drawing/2014/main" id="{0C769F99-DD74-4E2F-9ED1-565A8CFF85B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9899018" y="1815931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42" name="Picture 41">
                    <a:extLst>
                      <a:ext uri="{FF2B5EF4-FFF2-40B4-BE49-F238E27FC236}">
                        <a16:creationId xmlns:a16="http://schemas.microsoft.com/office/drawing/2014/main" id="{83EA0735-9DB8-457D-8D6F-544FC0A0F74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0886835" y="1815931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43" name="Picture 42">
                    <a:extLst>
                      <a:ext uri="{FF2B5EF4-FFF2-40B4-BE49-F238E27FC236}">
                        <a16:creationId xmlns:a16="http://schemas.microsoft.com/office/drawing/2014/main" id="{078A1E87-6E64-42C3-A8F4-1F0D76813A6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1874653" y="1815931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44" name="Picture 43">
                    <a:extLst>
                      <a:ext uri="{FF2B5EF4-FFF2-40B4-BE49-F238E27FC236}">
                        <a16:creationId xmlns:a16="http://schemas.microsoft.com/office/drawing/2014/main" id="{1FE3F6F9-28C5-48D8-AEAE-135264ADF55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7923386" y="606769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45" name="Picture 44">
                    <a:extLst>
                      <a:ext uri="{FF2B5EF4-FFF2-40B4-BE49-F238E27FC236}">
                        <a16:creationId xmlns:a16="http://schemas.microsoft.com/office/drawing/2014/main" id="{F26E94F7-B8FE-4ECE-A3FA-7005E8F2FB9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8911203" y="606769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46" name="Picture 45">
                    <a:extLst>
                      <a:ext uri="{FF2B5EF4-FFF2-40B4-BE49-F238E27FC236}">
                        <a16:creationId xmlns:a16="http://schemas.microsoft.com/office/drawing/2014/main" id="{CDB59830-E4B1-41B2-B5A7-6B4A45FB0F1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9899019" y="606769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47" name="Picture 46">
                    <a:extLst>
                      <a:ext uri="{FF2B5EF4-FFF2-40B4-BE49-F238E27FC236}">
                        <a16:creationId xmlns:a16="http://schemas.microsoft.com/office/drawing/2014/main" id="{301C4CC0-E213-4A70-8D6C-B15336DB581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0886836" y="606769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48" name="Picture 47">
                    <a:extLst>
                      <a:ext uri="{FF2B5EF4-FFF2-40B4-BE49-F238E27FC236}">
                        <a16:creationId xmlns:a16="http://schemas.microsoft.com/office/drawing/2014/main" id="{CCA40B7D-D378-4684-AA13-4F6603B0A8D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1874654" y="606769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49" name="Picture 48">
                    <a:extLst>
                      <a:ext uri="{FF2B5EF4-FFF2-40B4-BE49-F238E27FC236}">
                        <a16:creationId xmlns:a16="http://schemas.microsoft.com/office/drawing/2014/main" id="{49B1A8B6-8D93-4E38-8DDE-57203077F18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7923386" y="3035155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50" name="Picture 49">
                    <a:extLst>
                      <a:ext uri="{FF2B5EF4-FFF2-40B4-BE49-F238E27FC236}">
                        <a16:creationId xmlns:a16="http://schemas.microsoft.com/office/drawing/2014/main" id="{DE0617D3-BD20-401A-A3CF-443AAC0FA66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8911203" y="3035155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51" name="Picture 50">
                    <a:extLst>
                      <a:ext uri="{FF2B5EF4-FFF2-40B4-BE49-F238E27FC236}">
                        <a16:creationId xmlns:a16="http://schemas.microsoft.com/office/drawing/2014/main" id="{9BD27F31-D81E-4009-A7B3-9082E9135E2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9899019" y="3035155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52" name="Picture 51">
                    <a:extLst>
                      <a:ext uri="{FF2B5EF4-FFF2-40B4-BE49-F238E27FC236}">
                        <a16:creationId xmlns:a16="http://schemas.microsoft.com/office/drawing/2014/main" id="{63CEDFAB-B84C-48A2-A148-42B51C616FC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0886836" y="3035155"/>
                    <a:ext cx="1202104" cy="1202104"/>
                  </a:xfrm>
                  <a:prstGeom prst="rect">
                    <a:avLst/>
                  </a:prstGeom>
                </p:spPr>
              </p:pic>
              <p:pic>
                <p:nvPicPr>
                  <p:cNvPr id="53" name="Picture 52">
                    <a:extLst>
                      <a:ext uri="{FF2B5EF4-FFF2-40B4-BE49-F238E27FC236}">
                        <a16:creationId xmlns:a16="http://schemas.microsoft.com/office/drawing/2014/main" id="{B4CA2C3E-642F-4E62-8BD4-7196D40EA7D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1874654" y="3035155"/>
                    <a:ext cx="1202104" cy="1202104"/>
                  </a:xfrm>
                  <a:prstGeom prst="rect">
                    <a:avLst/>
                  </a:prstGeom>
                </p:spPr>
              </p:pic>
            </p:grpSp>
          </p:grpSp>
          <p:graphicFrame>
            <p:nvGraphicFramePr>
              <p:cNvPr id="27" name="Chart 26">
                <a:extLst>
                  <a:ext uri="{FF2B5EF4-FFF2-40B4-BE49-F238E27FC236}">
                    <a16:creationId xmlns:a16="http://schemas.microsoft.com/office/drawing/2014/main" id="{F7A31316-A1AA-49E0-8997-27B611F11C1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942999569"/>
                  </p:ext>
                </p:extLst>
              </p:nvPr>
            </p:nvGraphicFramePr>
            <p:xfrm>
              <a:off x="168692" y="1756085"/>
              <a:ext cx="2401709" cy="175986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graphicFrame>
            <p:nvGraphicFramePr>
              <p:cNvPr id="28" name="Chart 27">
                <a:extLst>
                  <a:ext uri="{FF2B5EF4-FFF2-40B4-BE49-F238E27FC236}">
                    <a16:creationId xmlns:a16="http://schemas.microsoft.com/office/drawing/2014/main" id="{7D69CC34-3528-495D-A554-D709CD652C6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511703780"/>
                  </p:ext>
                </p:extLst>
              </p:nvPr>
            </p:nvGraphicFramePr>
            <p:xfrm>
              <a:off x="168690" y="1524361"/>
              <a:ext cx="2760485" cy="202276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graphicFrame>
            <p:nvGraphicFramePr>
              <p:cNvPr id="29" name="Chart 28">
                <a:extLst>
                  <a:ext uri="{FF2B5EF4-FFF2-40B4-BE49-F238E27FC236}">
                    <a16:creationId xmlns:a16="http://schemas.microsoft.com/office/drawing/2014/main" id="{9321BCF4-3BCD-4F08-B49F-B0AE730E50D5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285072881"/>
                  </p:ext>
                </p:extLst>
              </p:nvPr>
            </p:nvGraphicFramePr>
            <p:xfrm>
              <a:off x="2264655" y="1524361"/>
              <a:ext cx="2760485" cy="202276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graphicFrame>
            <p:nvGraphicFramePr>
              <p:cNvPr id="30" name="Chart 29">
                <a:extLst>
                  <a:ext uri="{FF2B5EF4-FFF2-40B4-BE49-F238E27FC236}">
                    <a16:creationId xmlns:a16="http://schemas.microsoft.com/office/drawing/2014/main" id="{B1640C58-EBC5-494B-93A9-3554F43E321B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668212214"/>
                  </p:ext>
                </p:extLst>
              </p:nvPr>
            </p:nvGraphicFramePr>
            <p:xfrm>
              <a:off x="4330910" y="1849191"/>
              <a:ext cx="2317188" cy="169793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362C196-09C8-4885-9179-80B347316AFD}"/>
                  </a:ext>
                </a:extLst>
              </p:cNvPr>
              <p:cNvSpPr/>
              <p:nvPr/>
            </p:nvSpPr>
            <p:spPr>
              <a:xfrm>
                <a:off x="271530" y="1748383"/>
                <a:ext cx="6582267" cy="1577884"/>
              </a:xfrm>
              <a:prstGeom prst="rect">
                <a:avLst/>
              </a:prstGeom>
              <a:solidFill>
                <a:schemeClr val="bg1">
                  <a:alpha val="5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ZA" sz="119"/>
              </a:p>
            </p:txBody>
          </p:sp>
        </p:grpSp>
        <p:graphicFrame>
          <p:nvGraphicFramePr>
            <p:cNvPr id="9" name="Chart 8">
              <a:extLst>
                <a:ext uri="{FF2B5EF4-FFF2-40B4-BE49-F238E27FC236}">
                  <a16:creationId xmlns:a16="http://schemas.microsoft.com/office/drawing/2014/main" id="{93C51159-6028-4C49-AE12-719FD169182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38682952"/>
                </p:ext>
              </p:extLst>
            </p:nvPr>
          </p:nvGraphicFramePr>
          <p:xfrm>
            <a:off x="242308" y="2119893"/>
            <a:ext cx="2760485" cy="20227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10" name="Chart 9">
              <a:extLst>
                <a:ext uri="{FF2B5EF4-FFF2-40B4-BE49-F238E27FC236}">
                  <a16:creationId xmlns:a16="http://schemas.microsoft.com/office/drawing/2014/main" id="{D0DB4720-E511-4972-A5CC-08D2CAE5F2B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47740321"/>
                </p:ext>
              </p:extLst>
            </p:nvPr>
          </p:nvGraphicFramePr>
          <p:xfrm>
            <a:off x="2338273" y="2119893"/>
            <a:ext cx="2760485" cy="20227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aphicFrame>
          <p:nvGraphicFramePr>
            <p:cNvPr id="11" name="Chart 10">
              <a:extLst>
                <a:ext uri="{FF2B5EF4-FFF2-40B4-BE49-F238E27FC236}">
                  <a16:creationId xmlns:a16="http://schemas.microsoft.com/office/drawing/2014/main" id="{367D2D05-2BEA-459D-8109-C2F10600D6E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749002351"/>
                </p:ext>
              </p:extLst>
            </p:nvPr>
          </p:nvGraphicFramePr>
          <p:xfrm>
            <a:off x="4404528" y="2444723"/>
            <a:ext cx="2317188" cy="169793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59E6FEB-F1D9-40FC-B23A-C69533D9E120}"/>
                </a:ext>
              </a:extLst>
            </p:cNvPr>
            <p:cNvGrpSpPr/>
            <p:nvPr/>
          </p:nvGrpSpPr>
          <p:grpSpPr>
            <a:xfrm>
              <a:off x="421696" y="2351617"/>
              <a:ext cx="2401709" cy="1930799"/>
              <a:chOff x="421696" y="1583266"/>
              <a:chExt cx="2401709" cy="1930799"/>
            </a:xfrm>
          </p:grpSpPr>
          <p:graphicFrame>
            <p:nvGraphicFramePr>
              <p:cNvPr id="8" name="Chart 7">
                <a:extLst>
                  <a:ext uri="{FF2B5EF4-FFF2-40B4-BE49-F238E27FC236}">
                    <a16:creationId xmlns:a16="http://schemas.microsoft.com/office/drawing/2014/main" id="{754CCDF7-11DF-484D-9CD2-BCBF2559A80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019571246"/>
                  </p:ext>
                </p:extLst>
              </p:nvPr>
            </p:nvGraphicFramePr>
            <p:xfrm>
              <a:off x="421696" y="1583266"/>
              <a:ext cx="2401709" cy="175986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0"/>
              </a:graphicData>
            </a:graphic>
          </p:graphicFrame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88BE96-C77E-40EB-87B1-931B018F9D93}"/>
                  </a:ext>
                </a:extLst>
              </p:cNvPr>
              <p:cNvSpPr txBox="1"/>
              <p:nvPr/>
            </p:nvSpPr>
            <p:spPr>
              <a:xfrm>
                <a:off x="1102208" y="3184621"/>
                <a:ext cx="1085083" cy="329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ZA" sz="2114" dirty="0">
                    <a:latin typeface="Arial" panose="020B0604020202020204" pitchFamily="34" charset="0"/>
                    <a:cs typeface="Arial" panose="020B0604020202020204" pitchFamily="34" charset="0"/>
                  </a:rPr>
                  <a:t>GRADE 1</a:t>
                </a: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AE3612DD-10D5-4CDC-9FD2-38E64B689B9C}"/>
                  </a:ext>
                </a:extLst>
              </p:cNvPr>
              <p:cNvSpPr/>
              <p:nvPr/>
            </p:nvSpPr>
            <p:spPr>
              <a:xfrm>
                <a:off x="864131" y="1635762"/>
                <a:ext cx="1516838" cy="1516838"/>
              </a:xfrm>
              <a:prstGeom prst="ellipse">
                <a:avLst/>
              </a:prstGeom>
              <a:solidFill>
                <a:srgbClr val="00A8B5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ZA" sz="1922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2584550-3D30-44F8-B9F3-79478D00CB25}"/>
                  </a:ext>
                </a:extLst>
              </p:cNvPr>
              <p:cNvSpPr txBox="1"/>
              <p:nvPr/>
            </p:nvSpPr>
            <p:spPr>
              <a:xfrm>
                <a:off x="1042091" y="2200177"/>
                <a:ext cx="1229221" cy="329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ZA" sz="2114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1.24 million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F040CA7-B9B2-4E30-AF44-690D5424DDCB}"/>
                </a:ext>
              </a:extLst>
            </p:cNvPr>
            <p:cNvGrpSpPr/>
            <p:nvPr/>
          </p:nvGrpSpPr>
          <p:grpSpPr>
            <a:xfrm>
              <a:off x="3201497" y="2640945"/>
              <a:ext cx="1256125" cy="1641471"/>
              <a:chOff x="3201497" y="1872594"/>
              <a:chExt cx="1256125" cy="1641471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F5636BE-B0B7-4755-A5FA-F418837C2ABC}"/>
                  </a:ext>
                </a:extLst>
              </p:cNvPr>
              <p:cNvSpPr txBox="1"/>
              <p:nvPr/>
            </p:nvSpPr>
            <p:spPr>
              <a:xfrm>
                <a:off x="3247480" y="3184621"/>
                <a:ext cx="1203933" cy="329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ZA" sz="2114" dirty="0">
                    <a:latin typeface="Arial" panose="020B0604020202020204" pitchFamily="34" charset="0"/>
                    <a:cs typeface="Arial" panose="020B0604020202020204" pitchFamily="34" charset="0"/>
                  </a:rPr>
                  <a:t>GRADE 10</a:t>
                </a: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62BAFFAD-26B4-4023-87F7-2B35942EBF12}"/>
                  </a:ext>
                </a:extLst>
              </p:cNvPr>
              <p:cNvSpPr/>
              <p:nvPr/>
            </p:nvSpPr>
            <p:spPr>
              <a:xfrm>
                <a:off x="3201497" y="1872594"/>
                <a:ext cx="1246489" cy="1246489"/>
              </a:xfrm>
              <a:prstGeom prst="ellipse">
                <a:avLst/>
              </a:prstGeom>
              <a:solidFill>
                <a:srgbClr val="00A8B5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ZA" sz="1922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0F19673-0DA4-4BF5-A609-E01D8F761AB2}"/>
                  </a:ext>
                </a:extLst>
              </p:cNvPr>
              <p:cNvSpPr txBox="1"/>
              <p:nvPr/>
            </p:nvSpPr>
            <p:spPr>
              <a:xfrm>
                <a:off x="3244282" y="2336127"/>
                <a:ext cx="1213340" cy="329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ZA" sz="2114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1.11 million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1F9FC5C-AA76-48BB-8DCB-3DA316B8D727}"/>
                </a:ext>
              </a:extLst>
            </p:cNvPr>
            <p:cNvGrpSpPr/>
            <p:nvPr/>
          </p:nvGrpSpPr>
          <p:grpSpPr>
            <a:xfrm>
              <a:off x="5293111" y="2854659"/>
              <a:ext cx="1203933" cy="1427757"/>
              <a:chOff x="5293111" y="2086308"/>
              <a:chExt cx="1203933" cy="1427757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5B85E26-0236-4315-99D1-DA8AEF123F59}"/>
                  </a:ext>
                </a:extLst>
              </p:cNvPr>
              <p:cNvSpPr txBox="1"/>
              <p:nvPr/>
            </p:nvSpPr>
            <p:spPr>
              <a:xfrm>
                <a:off x="5293111" y="3184621"/>
                <a:ext cx="1203933" cy="329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ZA" sz="2114" dirty="0">
                    <a:latin typeface="Arial" panose="020B0604020202020204" pitchFamily="34" charset="0"/>
                    <a:cs typeface="Arial" panose="020B0604020202020204" pitchFamily="34" charset="0"/>
                  </a:rPr>
                  <a:t>GRADE 12</a:t>
                </a: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43398917-A87B-4764-B745-50DA1DDDBAB5}"/>
                  </a:ext>
                </a:extLst>
              </p:cNvPr>
              <p:cNvSpPr/>
              <p:nvPr/>
            </p:nvSpPr>
            <p:spPr>
              <a:xfrm>
                <a:off x="5367307" y="2086308"/>
                <a:ext cx="960293" cy="960293"/>
              </a:xfrm>
              <a:prstGeom prst="ellipse">
                <a:avLst/>
              </a:prstGeom>
              <a:solidFill>
                <a:srgbClr val="00A8B5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ZA" sz="1922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AEB91A4-0277-482F-849C-588AABBB582A}"/>
                  </a:ext>
                </a:extLst>
              </p:cNvPr>
              <p:cNvSpPr txBox="1"/>
              <p:nvPr/>
            </p:nvSpPr>
            <p:spPr>
              <a:xfrm>
                <a:off x="5520021" y="2425403"/>
                <a:ext cx="704507" cy="329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ZA" sz="2114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687 K</a:t>
                </a:r>
              </a:p>
            </p:txBody>
          </p:sp>
        </p:grp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6B24C9-7FDD-4CE0-BCAE-C1120E9612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FD5C08-7057-454D-A3D3-2DB7CEA47E1D}" type="slidenum">
              <a:rPr lang="en-ZA" smtClean="0"/>
              <a:pPr/>
              <a:t>5</a:t>
            </a:fld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C4343C-CA7A-4052-AA0C-D41A0DC776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ZA" dirty="0"/>
              <a:t>South Africa school enrolment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FC3D48B-E93B-49B6-8A7B-E2D888B6D1C2}"/>
              </a:ext>
            </a:extLst>
          </p:cNvPr>
          <p:cNvGrpSpPr/>
          <p:nvPr/>
        </p:nvGrpSpPr>
        <p:grpSpPr>
          <a:xfrm>
            <a:off x="5824495" y="1233767"/>
            <a:ext cx="2483408" cy="1238815"/>
            <a:chOff x="27755818" y="5683773"/>
            <a:chExt cx="8027090" cy="400420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AFACCB1-6E6A-4687-A4CD-F8F6481395BA}"/>
                </a:ext>
              </a:extLst>
            </p:cNvPr>
            <p:cNvSpPr txBox="1"/>
            <p:nvPr/>
          </p:nvSpPr>
          <p:spPr>
            <a:xfrm>
              <a:off x="27755818" y="5683773"/>
              <a:ext cx="3971204" cy="1711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2306" dirty="0">
                  <a:latin typeface="Arial" panose="020B0604020202020204" pitchFamily="34" charset="0"/>
                  <a:cs typeface="Arial" panose="020B0604020202020204" pitchFamily="34" charset="0"/>
                </a:rPr>
                <a:t>HUGE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80D9B38-8B82-44EE-9A2E-48FD86C92AB9}"/>
                </a:ext>
              </a:extLst>
            </p:cNvPr>
            <p:cNvSpPr txBox="1"/>
            <p:nvPr/>
          </p:nvSpPr>
          <p:spPr>
            <a:xfrm>
              <a:off x="27755818" y="6777300"/>
              <a:ext cx="7493257" cy="19804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2762" b="1" dirty="0">
                  <a:solidFill>
                    <a:srgbClr val="A2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DROPOUT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B801B92-2B8C-4108-BA07-9550596B98E4}"/>
                </a:ext>
              </a:extLst>
            </p:cNvPr>
            <p:cNvSpPr txBox="1"/>
            <p:nvPr/>
          </p:nvSpPr>
          <p:spPr>
            <a:xfrm>
              <a:off x="27755818" y="8089191"/>
              <a:ext cx="8027090" cy="15987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2114" dirty="0">
                  <a:latin typeface="Arial" panose="020B0604020202020204" pitchFamily="34" charset="0"/>
                  <a:cs typeface="Arial" panose="020B0604020202020204" pitchFamily="34" charset="0"/>
                </a:rPr>
                <a:t>OF STUDENTS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634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E7676E-80F9-4C65-92C3-D63818026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FD5C08-7057-454D-A3D3-2DB7CEA47E1D}" type="slidenum">
              <a:rPr lang="en-ZA" smtClean="0"/>
              <a:pPr/>
              <a:t>6</a:t>
            </a:fld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C87C98-C7F6-4F45-A5F4-E7678F600E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ZA" dirty="0"/>
              <a:t>SA university graduation rates</a:t>
            </a:r>
          </a:p>
          <a:p>
            <a:endParaRPr lang="en-ZA" dirty="0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7060A95C-BD48-4F56-A08A-E7C40332D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025" y="933182"/>
            <a:ext cx="5073200" cy="299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21960" tIns="10980" rIns="21960" bIns="1098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1800" dirty="0">
                <a:latin typeface="Arial" panose="020B0604020202020204" pitchFamily="34" charset="0"/>
              </a:rPr>
              <a:t>%, Percent graduation rate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1094808-5CD5-4D0E-8EC8-76A1DB05E453}"/>
              </a:ext>
            </a:extLst>
          </p:cNvPr>
          <p:cNvGrpSpPr/>
          <p:nvPr/>
        </p:nvGrpSpPr>
        <p:grpSpPr>
          <a:xfrm>
            <a:off x="-29817" y="1465995"/>
            <a:ext cx="9027829" cy="3403294"/>
            <a:chOff x="0" y="1563638"/>
            <a:chExt cx="9027829" cy="2358894"/>
          </a:xfrm>
        </p:grpSpPr>
        <p:graphicFrame>
          <p:nvGraphicFramePr>
            <p:cNvPr id="5" name="Object 2">
              <a:extLst>
                <a:ext uri="{FF2B5EF4-FFF2-40B4-BE49-F238E27FC236}">
                  <a16:creationId xmlns:a16="http://schemas.microsoft.com/office/drawing/2014/main" id="{09290D2C-CAE4-4D4A-A0C6-F2F63FF64C4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78605792"/>
                </p:ext>
              </p:extLst>
            </p:nvPr>
          </p:nvGraphicFramePr>
          <p:xfrm>
            <a:off x="0" y="1563638"/>
            <a:ext cx="9027829" cy="235889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29D2C55-F3BA-4F0A-848C-BFF18CC4B907}"/>
                </a:ext>
              </a:extLst>
            </p:cNvPr>
            <p:cNvCxnSpPr/>
            <p:nvPr/>
          </p:nvCxnSpPr>
          <p:spPr>
            <a:xfrm>
              <a:off x="568719" y="3757938"/>
              <a:ext cx="82262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DFC6337-BD33-420F-A4AB-4F0D152A58E5}"/>
              </a:ext>
            </a:extLst>
          </p:cNvPr>
          <p:cNvSpPr txBox="1"/>
          <p:nvPr/>
        </p:nvSpPr>
        <p:spPr>
          <a:xfrm>
            <a:off x="565144" y="1780754"/>
            <a:ext cx="805029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985"/>
              </a:lnSpc>
            </a:pPr>
            <a:r>
              <a:rPr lang="en-ZA" sz="1100" dirty="0">
                <a:latin typeface="Arial" panose="020B0604020202020204" pitchFamily="34" charset="0"/>
                <a:cs typeface="Arial" panose="020B0604020202020204" pitchFamily="34" charset="0"/>
              </a:rPr>
              <a:t>Rhodes</a:t>
            </a:r>
          </a:p>
          <a:p>
            <a:pPr algn="ctr">
              <a:lnSpc>
                <a:spcPts val="985"/>
              </a:lnSpc>
            </a:pPr>
            <a:r>
              <a:rPr lang="en-ZA" sz="1100" dirty="0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0C6FDA-9DFE-45E9-8328-8D052A4925DA}"/>
              </a:ext>
            </a:extLst>
          </p:cNvPr>
          <p:cNvSpPr txBox="1"/>
          <p:nvPr/>
        </p:nvSpPr>
        <p:spPr>
          <a:xfrm>
            <a:off x="1419687" y="1888742"/>
            <a:ext cx="805029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985"/>
              </a:lnSpc>
            </a:pPr>
            <a:r>
              <a:rPr lang="en-ZA" sz="1100" dirty="0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</a:p>
          <a:p>
            <a:pPr algn="ctr">
              <a:lnSpc>
                <a:spcPts val="985"/>
              </a:lnSpc>
            </a:pPr>
            <a:r>
              <a:rPr lang="en-ZA" sz="1100" dirty="0">
                <a:latin typeface="Arial" panose="020B0604020202020204" pitchFamily="34" charset="0"/>
                <a:cs typeface="Arial" panose="020B0604020202020204" pitchFamily="34" charset="0"/>
              </a:rPr>
              <a:t>of JHB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C69B9F-30FC-4475-AF5D-856FAD448654}"/>
              </a:ext>
            </a:extLst>
          </p:cNvPr>
          <p:cNvSpPr txBox="1"/>
          <p:nvPr/>
        </p:nvSpPr>
        <p:spPr>
          <a:xfrm>
            <a:off x="2232268" y="2121005"/>
            <a:ext cx="843501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985"/>
              </a:lnSpc>
            </a:pPr>
            <a:r>
              <a:rPr lang="en-ZA" sz="1100" dirty="0">
                <a:latin typeface="Arial" panose="020B0604020202020204" pitchFamily="34" charset="0"/>
                <a:cs typeface="Arial" panose="020B0604020202020204" pitchFamily="34" charset="0"/>
              </a:rPr>
              <a:t>University </a:t>
            </a:r>
          </a:p>
          <a:p>
            <a:pPr algn="ctr">
              <a:lnSpc>
                <a:spcPts val="985"/>
              </a:lnSpc>
            </a:pPr>
            <a:r>
              <a:rPr lang="en-ZA" sz="1100" dirty="0">
                <a:latin typeface="Arial" panose="020B0604020202020204" pitchFamily="34" charset="0"/>
                <a:cs typeface="Arial" panose="020B0604020202020204" pitchFamily="34" charset="0"/>
              </a:rPr>
              <a:t>of CT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ADCF6E-74A4-42F6-A0B3-E522B52E7B80}"/>
              </a:ext>
            </a:extLst>
          </p:cNvPr>
          <p:cNvSpPr txBox="1"/>
          <p:nvPr/>
        </p:nvSpPr>
        <p:spPr>
          <a:xfrm>
            <a:off x="2946569" y="2279822"/>
            <a:ext cx="994183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985"/>
              </a:lnSpc>
            </a:pPr>
            <a:r>
              <a:rPr lang="en-ZA" sz="1100" dirty="0">
                <a:latin typeface="Arial" panose="020B0604020202020204" pitchFamily="34" charset="0"/>
                <a:cs typeface="Arial" panose="020B0604020202020204" pitchFamily="34" charset="0"/>
              </a:rPr>
              <a:t>Stellenbosch</a:t>
            </a:r>
          </a:p>
          <a:p>
            <a:pPr algn="ctr">
              <a:lnSpc>
                <a:spcPts val="985"/>
              </a:lnSpc>
            </a:pPr>
            <a:r>
              <a:rPr lang="en-ZA" sz="1100" dirty="0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7A5AF6-A13F-4D57-A358-C6D7F9DD4DC0}"/>
              </a:ext>
            </a:extLst>
          </p:cNvPr>
          <p:cNvSpPr txBox="1"/>
          <p:nvPr/>
        </p:nvSpPr>
        <p:spPr>
          <a:xfrm>
            <a:off x="3790870" y="2238400"/>
            <a:ext cx="1085555" cy="4771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985"/>
              </a:lnSpc>
            </a:pPr>
            <a:r>
              <a:rPr lang="en-ZA" sz="1100" dirty="0">
                <a:latin typeface="Arial" panose="020B0604020202020204" pitchFamily="34" charset="0"/>
                <a:cs typeface="Arial" panose="020B0604020202020204" pitchFamily="34" charset="0"/>
              </a:rPr>
              <a:t>University </a:t>
            </a:r>
          </a:p>
          <a:p>
            <a:pPr algn="ctr">
              <a:lnSpc>
                <a:spcPts val="985"/>
              </a:lnSpc>
            </a:pPr>
            <a:r>
              <a:rPr lang="en-ZA" sz="1100" dirty="0">
                <a:latin typeface="Arial" panose="020B0604020202020204" pitchFamily="34" charset="0"/>
                <a:cs typeface="Arial" panose="020B0604020202020204" pitchFamily="34" charset="0"/>
              </a:rPr>
              <a:t>of the </a:t>
            </a:r>
          </a:p>
          <a:p>
            <a:pPr algn="ctr">
              <a:lnSpc>
                <a:spcPts val="985"/>
              </a:lnSpc>
            </a:pPr>
            <a:r>
              <a:rPr lang="en-ZA" sz="1100" dirty="0">
                <a:latin typeface="Arial" panose="020B0604020202020204" pitchFamily="34" charset="0"/>
                <a:cs typeface="Arial" panose="020B0604020202020204" pitchFamily="34" charset="0"/>
              </a:rPr>
              <a:t>Witwatersrand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371A59-ED5F-495A-9652-1455F23C13F2}"/>
              </a:ext>
            </a:extLst>
          </p:cNvPr>
          <p:cNvSpPr txBox="1"/>
          <p:nvPr/>
        </p:nvSpPr>
        <p:spPr>
          <a:xfrm>
            <a:off x="4707342" y="2238400"/>
            <a:ext cx="923770" cy="477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85"/>
              </a:lnSpc>
            </a:pPr>
            <a:r>
              <a:rPr lang="en-ZA" sz="1100" dirty="0">
                <a:latin typeface="Arial" panose="020B0604020202020204" pitchFamily="34" charset="0"/>
                <a:cs typeface="Arial" panose="020B0604020202020204" pitchFamily="34" charset="0"/>
              </a:rPr>
              <a:t>University of the </a:t>
            </a:r>
          </a:p>
          <a:p>
            <a:pPr algn="ctr">
              <a:lnSpc>
                <a:spcPts val="985"/>
              </a:lnSpc>
            </a:pPr>
            <a:r>
              <a:rPr lang="en-ZA" sz="1100" dirty="0">
                <a:latin typeface="Arial" panose="020B0604020202020204" pitchFamily="34" charset="0"/>
                <a:cs typeface="Arial" panose="020B0604020202020204" pitchFamily="34" charset="0"/>
              </a:rPr>
              <a:t>Free State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4665C0-D094-41F4-88C3-3A5A478094B2}"/>
              </a:ext>
            </a:extLst>
          </p:cNvPr>
          <p:cNvSpPr txBox="1"/>
          <p:nvPr/>
        </p:nvSpPr>
        <p:spPr>
          <a:xfrm>
            <a:off x="5522956" y="2377571"/>
            <a:ext cx="923769" cy="477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85"/>
              </a:lnSpc>
            </a:pPr>
            <a:r>
              <a:rPr lang="en-ZA" sz="1100" dirty="0">
                <a:latin typeface="Arial" panose="020B0604020202020204" pitchFamily="34" charset="0"/>
                <a:cs typeface="Arial" panose="020B0604020202020204" pitchFamily="34" charset="0"/>
              </a:rPr>
              <a:t>University of </a:t>
            </a:r>
          </a:p>
          <a:p>
            <a:pPr algn="ctr">
              <a:lnSpc>
                <a:spcPts val="985"/>
              </a:lnSpc>
            </a:pPr>
            <a:r>
              <a:rPr lang="en-ZA" sz="1100" dirty="0">
                <a:latin typeface="Arial" panose="020B0604020202020204" pitchFamily="34" charset="0"/>
                <a:cs typeface="Arial" panose="020B0604020202020204" pitchFamily="34" charset="0"/>
              </a:rPr>
              <a:t>Pretoria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F97084-81A1-4C10-9975-A9C610C3237F}"/>
              </a:ext>
            </a:extLst>
          </p:cNvPr>
          <p:cNvSpPr txBox="1"/>
          <p:nvPr/>
        </p:nvSpPr>
        <p:spPr>
          <a:xfrm>
            <a:off x="6227656" y="2505811"/>
            <a:ext cx="1112805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985"/>
              </a:lnSpc>
            </a:pPr>
            <a:r>
              <a:rPr lang="en-ZA" sz="1100" dirty="0">
                <a:latin typeface="Arial" panose="020B0604020202020204" pitchFamily="34" charset="0"/>
                <a:cs typeface="Arial" panose="020B0604020202020204" pitchFamily="34" charset="0"/>
              </a:rPr>
              <a:t>University of </a:t>
            </a:r>
          </a:p>
          <a:p>
            <a:pPr algn="ctr">
              <a:lnSpc>
                <a:spcPts val="985"/>
              </a:lnSpc>
            </a:pPr>
            <a:r>
              <a:rPr lang="en-ZA" sz="1100" dirty="0">
                <a:latin typeface="Arial" panose="020B0604020202020204" pitchFamily="34" charset="0"/>
                <a:cs typeface="Arial" panose="020B0604020202020204" pitchFamily="34" charset="0"/>
              </a:rPr>
              <a:t>KwaZulu-Natal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DEF4DC-D895-435C-8461-174E4FF61D67}"/>
              </a:ext>
            </a:extLst>
          </p:cNvPr>
          <p:cNvSpPr txBox="1"/>
          <p:nvPr/>
        </p:nvSpPr>
        <p:spPr>
          <a:xfrm>
            <a:off x="7321625" y="3295493"/>
            <a:ext cx="617478" cy="2590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321"/>
              </a:lnSpc>
            </a:pPr>
            <a:r>
              <a:rPr lang="en-ZA" sz="1100" dirty="0">
                <a:latin typeface="Arial" panose="020B0604020202020204" pitchFamily="34" charset="0"/>
                <a:cs typeface="Arial" panose="020B0604020202020204" pitchFamily="34" charset="0"/>
              </a:rPr>
              <a:t>UNISA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09FB9F-D1FE-4508-BDD9-44AF3361499A}"/>
              </a:ext>
            </a:extLst>
          </p:cNvPr>
          <p:cNvSpPr txBox="1"/>
          <p:nvPr/>
        </p:nvSpPr>
        <p:spPr>
          <a:xfrm>
            <a:off x="7630364" y="2276139"/>
            <a:ext cx="1537478" cy="759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321"/>
              </a:lnSpc>
            </a:pPr>
            <a:r>
              <a:rPr lang="en-ZA" sz="1441" b="1" dirty="0">
                <a:latin typeface="Arial" panose="020B0604020202020204" pitchFamily="34" charset="0"/>
                <a:cs typeface="Arial" panose="020B0604020202020204" pitchFamily="34" charset="0"/>
              </a:rPr>
              <a:t>17% of students</a:t>
            </a:r>
          </a:p>
          <a:p>
            <a:pPr algn="ctr">
              <a:lnSpc>
                <a:spcPts val="1321"/>
              </a:lnSpc>
            </a:pPr>
            <a:r>
              <a:rPr lang="en-ZA" sz="1441" b="1" dirty="0">
                <a:latin typeface="Arial" panose="020B0604020202020204" pitchFamily="34" charset="0"/>
                <a:cs typeface="Arial" panose="020B0604020202020204" pitchFamily="34" charset="0"/>
              </a:rPr>
              <a:t>obtain their degree</a:t>
            </a:r>
          </a:p>
        </p:txBody>
      </p:sp>
    </p:spTree>
    <p:extLst>
      <p:ext uri="{BB962C8B-B14F-4D97-AF65-F5344CB8AC3E}">
        <p14:creationId xmlns:p14="http://schemas.microsoft.com/office/powerpoint/2010/main" val="421077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Grp="1" noChangeAspect="1"/>
          </p:cNvGraphicFramePr>
          <p:nvPr>
            <p:ph type="chart" idx="4294967295"/>
            <p:extLst>
              <p:ext uri="{D42A27DB-BD31-4B8C-83A1-F6EECF244321}">
                <p14:modId xmlns:p14="http://schemas.microsoft.com/office/powerpoint/2010/main" val="447615145"/>
              </p:ext>
            </p:extLst>
          </p:nvPr>
        </p:nvGraphicFramePr>
        <p:xfrm>
          <a:off x="204539" y="1131590"/>
          <a:ext cx="8543925" cy="38579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7940173" imgH="4305241" progId="MSGraph.Chart.8">
                  <p:embed followColorScheme="full"/>
                </p:oleObj>
              </mc:Choice>
              <mc:Fallback>
                <p:oleObj name="Chart" r:id="rId2" imgW="7940173" imgH="4305241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539" y="1131590"/>
                        <a:ext cx="8543925" cy="38579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23863" y="285750"/>
            <a:ext cx="8720137" cy="465138"/>
          </a:xfrm>
          <a:prstGeom prst="rect">
            <a:avLst/>
          </a:prstGeom>
          <a:noFill/>
        </p:spPr>
        <p:txBody>
          <a:bodyPr lIns="0" rIns="0" anchor="b">
            <a:noAutofit/>
          </a:bodyPr>
          <a:lstStyle/>
          <a:p>
            <a:pPr algn="l" eaLnBrk="1" hangingPunct="1"/>
            <a:r>
              <a:rPr lang="en-US" altLang="zh-CN" sz="2800" dirty="0">
                <a:latin typeface="Arial" pitchFamily="34" charset="0"/>
                <a:ea typeface="SimSun" pitchFamily="2" charset="-122"/>
                <a:cs typeface="Arial" pitchFamily="34" charset="0"/>
              </a:rPr>
              <a:t>SA number of people unemployment (</a:t>
            </a:r>
            <a:r>
              <a:rPr lang="en-US" altLang="zh-CN" sz="2800" dirty="0" err="1">
                <a:latin typeface="Arial" pitchFamily="34" charset="0"/>
                <a:ea typeface="SimSun" pitchFamily="2" charset="-122"/>
                <a:cs typeface="Arial" pitchFamily="34" charset="0"/>
              </a:rPr>
              <a:t>std</a:t>
            </a:r>
            <a:r>
              <a:rPr lang="en-US" altLang="zh-CN" sz="2800" dirty="0">
                <a:latin typeface="Arial" pitchFamily="34" charset="0"/>
                <a:ea typeface="SimSun" pitchFamily="2" charset="-122"/>
                <a:cs typeface="Arial" pitchFamily="34" charset="0"/>
              </a:rPr>
              <a:t> </a:t>
            </a:r>
            <a:r>
              <a:rPr lang="en-US" altLang="zh-CN" sz="2800" dirty="0" err="1">
                <a:latin typeface="Arial" pitchFamily="34" charset="0"/>
                <a:ea typeface="SimSun" pitchFamily="2" charset="-122"/>
                <a:cs typeface="Arial" pitchFamily="34" charset="0"/>
              </a:rPr>
              <a:t>def</a:t>
            </a:r>
            <a:r>
              <a:rPr lang="en-US" altLang="zh-CN" sz="2800" dirty="0">
                <a:latin typeface="Arial" pitchFamily="34" charset="0"/>
                <a:ea typeface="SimSun" pitchFamily="2" charset="-122"/>
                <a:cs typeface="Arial" pitchFamily="34" charset="0"/>
              </a:rPr>
              <a:t>)</a:t>
            </a:r>
            <a:endParaRPr lang="en-GB" sz="2800" dirty="0">
              <a:latin typeface="Arial" pitchFamily="34" charset="0"/>
              <a:ea typeface="SimSun" pitchFamily="2" charset="-122"/>
              <a:cs typeface="Arial" pitchFamily="34" charset="0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535456" y="916146"/>
            <a:ext cx="50815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842963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842963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42963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42963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42963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42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42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42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42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400" dirty="0">
                <a:latin typeface="+mj-lt"/>
              </a:rPr>
              <a:t>Million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1979712" y="1707654"/>
            <a:ext cx="6192688" cy="1458162"/>
          </a:xfrm>
          <a:prstGeom prst="straightConnector1">
            <a:avLst/>
          </a:prstGeom>
          <a:ln w="12700"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252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7A2AFBF-9C81-48FE-95B2-04188484A6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8381827"/>
              </p:ext>
            </p:extLst>
          </p:nvPr>
        </p:nvGraphicFramePr>
        <p:xfrm>
          <a:off x="2932035" y="2295574"/>
          <a:ext cx="2147920" cy="1573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FC15BD42-03C7-469A-8C8B-B5AEA13940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9556729"/>
              </p:ext>
            </p:extLst>
          </p:nvPr>
        </p:nvGraphicFramePr>
        <p:xfrm>
          <a:off x="268288" y="2295574"/>
          <a:ext cx="2147920" cy="1573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Box 3">
            <a:extLst>
              <a:ext uri="{FF2B5EF4-FFF2-40B4-BE49-F238E27FC236}">
                <a16:creationId xmlns:a16="http://schemas.microsoft.com/office/drawing/2014/main" id="{138881BD-3DE1-4D18-8D78-97E6F4E5F3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1061" y="2315930"/>
            <a:ext cx="24237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500" dirty="0">
                <a:latin typeface="+mn-lt"/>
                <a:cs typeface="Arial" pitchFamily="34" charset="0"/>
              </a:rPr>
              <a:t>%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CC51002-4D3F-46E7-AEF3-7D7BC808ED01}"/>
              </a:ext>
            </a:extLst>
          </p:cNvPr>
          <p:cNvSpPr/>
          <p:nvPr/>
        </p:nvSpPr>
        <p:spPr>
          <a:xfrm>
            <a:off x="822934" y="2688235"/>
            <a:ext cx="1038628" cy="103862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705CEE-9542-4AF2-8553-0B73928E1369}"/>
              </a:ext>
            </a:extLst>
          </p:cNvPr>
          <p:cNvSpPr txBox="1"/>
          <p:nvPr/>
        </p:nvSpPr>
        <p:spPr>
          <a:xfrm>
            <a:off x="849490" y="2942393"/>
            <a:ext cx="1058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53.7%</a:t>
            </a:r>
            <a:endParaRPr lang="en-ZA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717D4B5-B04E-4091-87AC-36DDD6D244E8}"/>
              </a:ext>
            </a:extLst>
          </p:cNvPr>
          <p:cNvSpPr/>
          <p:nvPr/>
        </p:nvSpPr>
        <p:spPr>
          <a:xfrm>
            <a:off x="3367539" y="2447510"/>
            <a:ext cx="1274442" cy="127444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CAA6B4-96CC-440A-A883-6D41C7D5998F}"/>
              </a:ext>
            </a:extLst>
          </p:cNvPr>
          <p:cNvSpPr txBox="1"/>
          <p:nvPr/>
        </p:nvSpPr>
        <p:spPr>
          <a:xfrm>
            <a:off x="3512002" y="2845770"/>
            <a:ext cx="1058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67.1%</a:t>
            </a:r>
            <a:endParaRPr lang="en-ZA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260697-5CCA-4199-A5D7-729F69B0E8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5024" y="3708494"/>
            <a:ext cx="259947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ZA" sz="1800" dirty="0">
                <a:latin typeface="Arial" panose="020B0604020202020204" pitchFamily="34" charset="0"/>
                <a:cs typeface="Arial" panose="020B0604020202020204" pitchFamily="34" charset="0"/>
              </a:rPr>
              <a:t>Including </a:t>
            </a:r>
          </a:p>
          <a:p>
            <a:pPr algn="ctr" eaLnBrk="1" hangingPunct="1"/>
            <a:r>
              <a:rPr lang="en-ZA" sz="1800" dirty="0">
                <a:latin typeface="Arial" panose="020B0604020202020204" pitchFamily="34" charset="0"/>
                <a:cs typeface="Arial" panose="020B0604020202020204" pitchFamily="34" charset="0"/>
              </a:rPr>
              <a:t>discouraged workers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53507F-8393-44B9-A71B-E413AD51833B}"/>
              </a:ext>
            </a:extLst>
          </p:cNvPr>
          <p:cNvSpPr/>
          <p:nvPr/>
        </p:nvSpPr>
        <p:spPr>
          <a:xfrm>
            <a:off x="1279466" y="2299989"/>
            <a:ext cx="125565" cy="119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3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8A0E9E-0FD6-4065-8C82-F74A03BA7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482" y="3708494"/>
            <a:ext cx="23195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ZA" sz="1800" dirty="0">
                <a:latin typeface="Arial" panose="020B0604020202020204" pitchFamily="34" charset="0"/>
                <a:cs typeface="Arial" panose="020B0604020202020204" pitchFamily="34" charset="0"/>
              </a:rPr>
              <a:t>Excluding discouraged workers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016DF9-E2A8-48D7-AFD1-3C4FB5391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896" y="1995686"/>
            <a:ext cx="13864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ZA" b="1" dirty="0">
                <a:latin typeface="Arial" panose="020B0604020202020204" pitchFamily="34" charset="0"/>
                <a:cs typeface="Arial" panose="020B0604020202020204" pitchFamily="34" charset="0"/>
              </a:rPr>
              <a:t>Q2 2018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8C7ADE-6875-477B-92AC-3984A88FA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7864" y="1995686"/>
            <a:ext cx="14010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ZA" b="1" dirty="0">
                <a:latin typeface="Arial" panose="020B0604020202020204" pitchFamily="34" charset="0"/>
                <a:cs typeface="Arial" panose="020B0604020202020204" pitchFamily="34" charset="0"/>
              </a:rPr>
              <a:t>Q2 2018</a:t>
            </a:r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73E00A45-8846-437F-AEC1-866A5AE27381}"/>
              </a:ext>
            </a:extLst>
          </p:cNvPr>
          <p:cNvSpPr txBox="1">
            <a:spLocks/>
          </p:cNvSpPr>
          <p:nvPr/>
        </p:nvSpPr>
        <p:spPr>
          <a:xfrm>
            <a:off x="283519" y="518567"/>
            <a:ext cx="4000449" cy="36195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100"/>
              </a:lnSpc>
              <a:buFont typeface="Arial" pitchFamily="34" charset="0"/>
              <a:buNone/>
            </a:pPr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South Africa youth unemployment rate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56120E5-46CC-4040-B536-92099E997DD2}"/>
              </a:ext>
            </a:extLst>
          </p:cNvPr>
          <p:cNvCxnSpPr/>
          <p:nvPr/>
        </p:nvCxnSpPr>
        <p:spPr>
          <a:xfrm>
            <a:off x="2705024" y="2067694"/>
            <a:ext cx="0" cy="237626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0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C95007-8B55-4633-99BF-F67BBAAD11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FD5C08-7057-454D-A3D3-2DB7CEA47E1D}" type="slidenum">
              <a:rPr lang="en-ZA" smtClean="0"/>
              <a:pPr/>
              <a:t>9</a:t>
            </a:fld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D2A6BC-EB50-4F24-9054-FF372373ED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842" y="176568"/>
            <a:ext cx="8892158" cy="522974"/>
          </a:xfrm>
        </p:spPr>
        <p:txBody>
          <a:bodyPr/>
          <a:lstStyle/>
          <a:p>
            <a:r>
              <a:rPr lang="en-US" dirty="0"/>
              <a:t>South Africa government net domestic long-term bonds</a:t>
            </a:r>
          </a:p>
          <a:p>
            <a:endParaRPr lang="en-ZA" dirty="0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20ABF83A-D4BE-4BD5-9C36-C41011FE7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456" y="890936"/>
            <a:ext cx="6559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Rbn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E28D927C-4D3B-4F9E-9F70-38B572386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5185" y="890936"/>
            <a:ext cx="15536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Fiscal years</a:t>
            </a:r>
          </a:p>
        </p:txBody>
      </p:sp>
      <p:graphicFrame>
        <p:nvGraphicFramePr>
          <p:cNvPr id="6" name="Object 2">
            <a:extLst>
              <a:ext uri="{FF2B5EF4-FFF2-40B4-BE49-F238E27FC236}">
                <a16:creationId xmlns:a16="http://schemas.microsoft.com/office/drawing/2014/main" id="{39A927F7-0D0C-4846-8640-82445F81E7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29397"/>
              </p:ext>
            </p:extLst>
          </p:nvPr>
        </p:nvGraphicFramePr>
        <p:xfrm>
          <a:off x="-19878" y="1347614"/>
          <a:ext cx="8892158" cy="3409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9395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C95007-8B55-4633-99BF-F67BBAAD11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FD5C08-7057-454D-A3D3-2DB7CEA47E1D}" type="slidenum">
              <a:rPr lang="en-ZA" smtClean="0"/>
              <a:pPr/>
              <a:t>10</a:t>
            </a:fld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D2A6BC-EB50-4F24-9054-FF372373ED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842" y="176568"/>
            <a:ext cx="8892158" cy="522974"/>
          </a:xfrm>
        </p:spPr>
        <p:txBody>
          <a:bodyPr/>
          <a:lstStyle/>
          <a:p>
            <a:r>
              <a:rPr lang="en-ZA" dirty="0"/>
              <a:t>SA government debt (</a:t>
            </a:r>
            <a:r>
              <a:rPr lang="en-ZA" dirty="0" err="1"/>
              <a:t>incl</a:t>
            </a:r>
            <a:r>
              <a:rPr lang="en-ZA" dirty="0"/>
              <a:t> contingent debt) % of GDP</a:t>
            </a:r>
          </a:p>
          <a:p>
            <a:endParaRPr lang="en-ZA" dirty="0"/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46F8C0E8-5F6A-4348-B181-02B725A8E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398" y="891281"/>
            <a:ext cx="132279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% of GDP</a:t>
            </a: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5C112A40-3363-44E6-A33D-207F9C3F1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896" y="891281"/>
            <a:ext cx="15536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Fiscal years</a:t>
            </a:r>
          </a:p>
        </p:txBody>
      </p:sp>
      <p:graphicFrame>
        <p:nvGraphicFramePr>
          <p:cNvPr id="9" name="Object 2">
            <a:extLst>
              <a:ext uri="{FF2B5EF4-FFF2-40B4-BE49-F238E27FC236}">
                <a16:creationId xmlns:a16="http://schemas.microsoft.com/office/drawing/2014/main" id="{7FB49E32-B628-4DFF-96A3-E6FBEAFAC7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6932734"/>
              </p:ext>
            </p:extLst>
          </p:nvPr>
        </p:nvGraphicFramePr>
        <p:xfrm>
          <a:off x="109330" y="1419622"/>
          <a:ext cx="8886565" cy="3523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 Box 4">
            <a:extLst>
              <a:ext uri="{FF2B5EF4-FFF2-40B4-BE49-F238E27FC236}">
                <a16:creationId xmlns:a16="http://schemas.microsoft.com/office/drawing/2014/main" id="{3127B89F-37AF-40DD-82F6-5A42968AB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596" y="1743292"/>
            <a:ext cx="2513830" cy="338554"/>
          </a:xfrm>
          <a:prstGeom prst="rect">
            <a:avLst/>
          </a:prstGeom>
          <a:noFill/>
          <a:ln w="19050" cap="sq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1600" dirty="0">
                <a:solidFill>
                  <a:srgbClr val="00A8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 to 70% of GDP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C2C0BB9-584E-4F5A-A29E-FE14FEE2244F}"/>
              </a:ext>
            </a:extLst>
          </p:cNvPr>
          <p:cNvCxnSpPr>
            <a:cxnSpLocks/>
          </p:cNvCxnSpPr>
          <p:nvPr/>
        </p:nvCxnSpPr>
        <p:spPr>
          <a:xfrm flipV="1">
            <a:off x="2195736" y="1995686"/>
            <a:ext cx="4824536" cy="1656184"/>
          </a:xfrm>
          <a:prstGeom prst="straightConnector1">
            <a:avLst/>
          </a:prstGeom>
          <a:ln w="19050">
            <a:solidFill>
              <a:srgbClr val="00A8B5"/>
            </a:solidFill>
            <a:prstDash val="sys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947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B353C2-CC1D-4657-A774-1D8E34A800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FD5C08-7057-454D-A3D3-2DB7CEA47E1D}" type="slidenum">
              <a:rPr lang="en-ZA" smtClean="0"/>
              <a:pPr/>
              <a:t>11</a:t>
            </a:fld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6261D0-9032-4F79-B688-80C64DF9A9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0000"/>
                </a:solidFill>
                <a:ea typeface="SimSun" pitchFamily="2" charset="-122"/>
              </a:rPr>
              <a:t>Private sector fixed investment as % of GDP</a:t>
            </a:r>
            <a:endParaRPr lang="en-ZA" dirty="0"/>
          </a:p>
          <a:p>
            <a:endParaRPr lang="en-ZA" dirty="0"/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0105F0CF-29F2-4EF1-AB25-94A6179493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9197886"/>
              </p:ext>
            </p:extLst>
          </p:nvPr>
        </p:nvGraphicFramePr>
        <p:xfrm>
          <a:off x="251842" y="1266064"/>
          <a:ext cx="8438850" cy="3969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Box 3">
            <a:extLst>
              <a:ext uri="{FF2B5EF4-FFF2-40B4-BE49-F238E27FC236}">
                <a16:creationId xmlns:a16="http://schemas.microsoft.com/office/drawing/2014/main" id="{DE5DEBE9-53E9-40E0-87E2-25F32AE73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459" y="896731"/>
            <a:ext cx="14533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% of GDP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B75002E-BBE4-42FE-8B19-AA57CA4C4ED6}"/>
              </a:ext>
            </a:extLst>
          </p:cNvPr>
          <p:cNvCxnSpPr>
            <a:cxnSpLocks/>
          </p:cNvCxnSpPr>
          <p:nvPr/>
        </p:nvCxnSpPr>
        <p:spPr>
          <a:xfrm>
            <a:off x="1979712" y="3099813"/>
            <a:ext cx="6221047" cy="362007"/>
          </a:xfrm>
          <a:prstGeom prst="straightConnector1">
            <a:avLst/>
          </a:prstGeom>
          <a:ln w="19050">
            <a:solidFill>
              <a:srgbClr val="00A8B5"/>
            </a:solidFill>
            <a:prstDash val="sys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807C76D-FDE0-4F11-8C2E-222600657AF1}"/>
              </a:ext>
            </a:extLst>
          </p:cNvPr>
          <p:cNvCxnSpPr/>
          <p:nvPr/>
        </p:nvCxnSpPr>
        <p:spPr>
          <a:xfrm>
            <a:off x="755576" y="1923678"/>
            <a:ext cx="7804882" cy="0"/>
          </a:xfrm>
          <a:prstGeom prst="line">
            <a:avLst/>
          </a:prstGeom>
          <a:ln w="19050">
            <a:solidFill>
              <a:srgbClr val="A20066"/>
            </a:solidFill>
            <a:prstDash val="sys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F8DF0E9-70DA-4F07-9CF7-E081F2AC5C67}"/>
              </a:ext>
            </a:extLst>
          </p:cNvPr>
          <p:cNvSpPr txBox="1"/>
          <p:nvPr/>
        </p:nvSpPr>
        <p:spPr>
          <a:xfrm>
            <a:off x="7637560" y="1375028"/>
            <a:ext cx="135815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ZA" sz="2000" dirty="0">
                <a:solidFill>
                  <a:srgbClr val="A2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</a:p>
        </p:txBody>
      </p:sp>
    </p:spTree>
    <p:extLst>
      <p:ext uri="{BB962C8B-B14F-4D97-AF65-F5344CB8AC3E}">
        <p14:creationId xmlns:p14="http://schemas.microsoft.com/office/powerpoint/2010/main" val="273877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A016511-DF68-44D4-90CC-5088D23F84D6}"/>
              </a:ext>
            </a:extLst>
          </p:cNvPr>
          <p:cNvSpPr/>
          <p:nvPr/>
        </p:nvSpPr>
        <p:spPr>
          <a:xfrm>
            <a:off x="539552" y="771550"/>
            <a:ext cx="446449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4400" dirty="0">
                <a:latin typeface="Arial" panose="020B0604020202020204" pitchFamily="34" charset="0"/>
                <a:cs typeface="Arial" panose="020B0604020202020204" pitchFamily="34" charset="0"/>
              </a:rPr>
              <a:t>Fixed investment spending in manufacturing declined by </a:t>
            </a:r>
            <a:r>
              <a:rPr lang="en-ZA" sz="4400" b="1" dirty="0">
                <a:solidFill>
                  <a:srgbClr val="00A8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33%</a:t>
            </a:r>
            <a:r>
              <a:rPr lang="en-ZA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4400" dirty="0">
                <a:latin typeface="Arial" panose="020B0604020202020204" pitchFamily="34" charset="0"/>
                <a:cs typeface="Arial" panose="020B0604020202020204" pitchFamily="34" charset="0"/>
              </a:rPr>
              <a:t>since 2008</a:t>
            </a:r>
            <a:endParaRPr lang="en-ZA" sz="4400" dirty="0"/>
          </a:p>
        </p:txBody>
      </p:sp>
    </p:spTree>
    <p:extLst>
      <p:ext uri="{BB962C8B-B14F-4D97-AF65-F5344CB8AC3E}">
        <p14:creationId xmlns:p14="http://schemas.microsoft.com/office/powerpoint/2010/main" val="88772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DB3B31-61ED-4410-87A3-D37539F916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FD5C08-7057-454D-A3D3-2DB7CEA47E1D}" type="slidenum">
              <a:rPr lang="en-ZA" smtClean="0"/>
              <a:pPr/>
              <a:t>13</a:t>
            </a:fld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E6D2A8-A1FE-46D6-991C-1575DCA7CB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ea typeface="SimSun" pitchFamily="2" charset="-122"/>
              </a:rPr>
              <a:t>South Africa vs emerging market manufacturing</a:t>
            </a:r>
            <a:endParaRPr lang="en-ZA" dirty="0"/>
          </a:p>
          <a:p>
            <a:endParaRPr lang="en-ZA" dirty="0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C05E540D-02F9-4654-BF8A-0355C1C61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870" y="910304"/>
            <a:ext cx="7489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Index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52B254ED-6623-4BED-BA2E-DA033633C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7924" y="890849"/>
            <a:ext cx="60486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ZA" sz="1800" dirty="0">
                <a:cs typeface="Arial" panose="020B0604020202020204" pitchFamily="34" charset="0"/>
              </a:rPr>
              <a:t>Emerging market industrial production at a record high</a:t>
            </a:r>
          </a:p>
        </p:txBody>
      </p:sp>
      <p:graphicFrame>
        <p:nvGraphicFramePr>
          <p:cNvPr id="9" name="Object 2">
            <a:extLst>
              <a:ext uri="{FF2B5EF4-FFF2-40B4-BE49-F238E27FC236}">
                <a16:creationId xmlns:a16="http://schemas.microsoft.com/office/drawing/2014/main" id="{13D763AA-E3B4-41D8-B577-3FD0718F45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1102684"/>
              </p:ext>
            </p:extLst>
          </p:nvPr>
        </p:nvGraphicFramePr>
        <p:xfrm>
          <a:off x="222659" y="1274323"/>
          <a:ext cx="8787197" cy="3869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5E518DC-6DA7-4218-A783-1938F77BE6CD}"/>
              </a:ext>
            </a:extLst>
          </p:cNvPr>
          <p:cNvCxnSpPr>
            <a:cxnSpLocks/>
          </p:cNvCxnSpPr>
          <p:nvPr/>
        </p:nvCxnSpPr>
        <p:spPr>
          <a:xfrm>
            <a:off x="755576" y="4155926"/>
            <a:ext cx="7920880" cy="0"/>
          </a:xfrm>
          <a:prstGeom prst="line">
            <a:avLst/>
          </a:prstGeom>
          <a:ln w="28575">
            <a:solidFill>
              <a:srgbClr val="FF82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6984A38-E675-4EF1-AADE-01469E479435}"/>
              </a:ext>
            </a:extLst>
          </p:cNvPr>
          <p:cNvSpPr txBox="1"/>
          <p:nvPr/>
        </p:nvSpPr>
        <p:spPr>
          <a:xfrm>
            <a:off x="5817947" y="3070412"/>
            <a:ext cx="2213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A8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 manufacturing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2C1DD0-C594-47A1-86A7-8F76924DD737}"/>
              </a:ext>
            </a:extLst>
          </p:cNvPr>
          <p:cNvSpPr txBox="1"/>
          <p:nvPr/>
        </p:nvSpPr>
        <p:spPr>
          <a:xfrm>
            <a:off x="1187624" y="1748472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A2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Emerging market industrial production</a:t>
            </a:r>
          </a:p>
        </p:txBody>
      </p:sp>
    </p:spTree>
    <p:extLst>
      <p:ext uri="{BB962C8B-B14F-4D97-AF65-F5344CB8AC3E}">
        <p14:creationId xmlns:p14="http://schemas.microsoft.com/office/powerpoint/2010/main" val="99369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31B1F8-8728-49DE-9023-10D5088E8C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FD5C08-7057-454D-A3D3-2DB7CEA47E1D}" type="slidenum">
              <a:rPr lang="en-ZA" smtClean="0"/>
              <a:pPr/>
              <a:t>14</a:t>
            </a:fld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F95BA7-C20C-4798-9F22-4BE6FA0E1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ea typeface="SimSun" pitchFamily="2" charset="-122"/>
              </a:rPr>
              <a:t>South Africa manufacturing activity vs retail activity</a:t>
            </a:r>
            <a:endParaRPr lang="en-ZA" dirty="0"/>
          </a:p>
          <a:p>
            <a:endParaRPr lang="en-ZA" dirty="0"/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5BE9133E-E88A-4AFB-A567-B8FC5251E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949356"/>
            <a:ext cx="88241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Index</a:t>
            </a:r>
          </a:p>
        </p:txBody>
      </p:sp>
      <p:graphicFrame>
        <p:nvGraphicFramePr>
          <p:cNvPr id="6" name="Object 2">
            <a:extLst>
              <a:ext uri="{FF2B5EF4-FFF2-40B4-BE49-F238E27FC236}">
                <a16:creationId xmlns:a16="http://schemas.microsoft.com/office/drawing/2014/main" id="{328323E3-495D-4EF9-B216-4A37DA45B0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6546883"/>
              </p:ext>
            </p:extLst>
          </p:nvPr>
        </p:nvGraphicFramePr>
        <p:xfrm>
          <a:off x="89182" y="1257133"/>
          <a:ext cx="8920673" cy="3695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Box 3">
            <a:extLst>
              <a:ext uri="{FF2B5EF4-FFF2-40B4-BE49-F238E27FC236}">
                <a16:creationId xmlns:a16="http://schemas.microsoft.com/office/drawing/2014/main" id="{EE0F35EF-5DA9-4F03-AA3E-318085B5A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664" y="2773348"/>
            <a:ext cx="1309976" cy="23737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21718" tIns="10859" rIns="21718" bIns="10859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A20066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SA retail activity</a:t>
            </a: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EA383919-1E7C-4B82-BE27-C446B5EA6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112" y="3612353"/>
            <a:ext cx="2055373" cy="23737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21718" tIns="10859" rIns="21718" bIns="10859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00A8B5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SA manufacturing activity</a:t>
            </a:r>
          </a:p>
        </p:txBody>
      </p:sp>
    </p:spTree>
    <p:extLst>
      <p:ext uri="{BB962C8B-B14F-4D97-AF65-F5344CB8AC3E}">
        <p14:creationId xmlns:p14="http://schemas.microsoft.com/office/powerpoint/2010/main" val="394060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01700888"/>
              </p:ext>
            </p:extLst>
          </p:nvPr>
        </p:nvGraphicFramePr>
        <p:xfrm>
          <a:off x="35496" y="1203598"/>
          <a:ext cx="8968226" cy="3870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7772665" imgH="4114800" progId="MSGraph.Chart.8">
                  <p:embed followColorScheme="full"/>
                </p:oleObj>
              </mc:Choice>
              <mc:Fallback>
                <p:oleObj name="Chart" r:id="rId2" imgW="7772665" imgH="411480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1203598"/>
                        <a:ext cx="8968226" cy="3870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" name="Title 4"/>
          <p:cNvSpPr>
            <a:spLocks noGrp="1"/>
          </p:cNvSpPr>
          <p:nvPr>
            <p:ph type="title" idx="4294967295"/>
          </p:nvPr>
        </p:nvSpPr>
        <p:spPr>
          <a:xfrm>
            <a:off x="179512" y="229766"/>
            <a:ext cx="8229600" cy="6858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US" altLang="zh-CN" sz="2800" dirty="0">
                <a:latin typeface="+mn-lt"/>
                <a:cs typeface="Calibri" panose="020F0502020204030204" pitchFamily="34" charset="0"/>
              </a:rPr>
              <a:t>South Africa corporate deposits</a:t>
            </a:r>
            <a:endParaRPr lang="en-ZA" sz="280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2052" name="Text Box 3"/>
          <p:cNvSpPr txBox="1">
            <a:spLocks noChangeArrowheads="1"/>
          </p:cNvSpPr>
          <p:nvPr/>
        </p:nvSpPr>
        <p:spPr bwMode="auto">
          <a:xfrm>
            <a:off x="508979" y="915566"/>
            <a:ext cx="8226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1400" dirty="0">
                <a:latin typeface="+mj-lt"/>
              </a:rPr>
              <a:t>R billion</a:t>
            </a:r>
          </a:p>
        </p:txBody>
      </p:sp>
    </p:spTree>
    <p:extLst>
      <p:ext uri="{BB962C8B-B14F-4D97-AF65-F5344CB8AC3E}">
        <p14:creationId xmlns:p14="http://schemas.microsoft.com/office/powerpoint/2010/main" val="240570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Grp="1" noChangeAspect="1"/>
          </p:cNvGraphicFramePr>
          <p:nvPr>
            <p:ph type="chart" idx="4294967295"/>
            <p:extLst>
              <p:ext uri="{D42A27DB-BD31-4B8C-83A1-F6EECF244321}">
                <p14:modId xmlns:p14="http://schemas.microsoft.com/office/powerpoint/2010/main" val="3158612745"/>
              </p:ext>
            </p:extLst>
          </p:nvPr>
        </p:nvGraphicFramePr>
        <p:xfrm>
          <a:off x="107504" y="1163905"/>
          <a:ext cx="8743950" cy="392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8115101" imgH="4305241" progId="MSGraph.Chart.8">
                  <p:embed followColorScheme="full"/>
                </p:oleObj>
              </mc:Choice>
              <mc:Fallback>
                <p:oleObj name="Chart" r:id="rId2" imgW="8115101" imgH="4305241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1163905"/>
                        <a:ext cx="8743950" cy="3928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195486"/>
            <a:ext cx="8156575" cy="514350"/>
          </a:xfrm>
          <a:prstGeom prst="rect">
            <a:avLst/>
          </a:prstGeom>
        </p:spPr>
        <p:txBody>
          <a:bodyPr lIns="0" rIns="0" anchor="b">
            <a:normAutofit fontScale="90000"/>
          </a:bodyPr>
          <a:lstStyle/>
          <a:p>
            <a:pPr algn="l" eaLnBrk="1" hangingPunct="1"/>
            <a:r>
              <a:rPr lang="en-US" altLang="zh-CN" sz="2800" dirty="0">
                <a:ea typeface="SimSun" pitchFamily="2" charset="-122"/>
                <a:cs typeface="Arial" pitchFamily="34" charset="0"/>
              </a:rPr>
              <a:t>Emerging market corporate debt as % of GDP</a:t>
            </a:r>
            <a:endParaRPr lang="en-GB" sz="2800" dirty="0">
              <a:ea typeface="SimSun" pitchFamily="2" charset="-122"/>
              <a:cs typeface="Arial" pitchFamily="34" charset="0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463280" y="915566"/>
            <a:ext cx="223651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842963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842963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842963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842963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842963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842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842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842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8429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400" dirty="0">
                <a:latin typeface="+mj-lt"/>
              </a:rPr>
              <a:t> % of GDP, end 2017</a:t>
            </a:r>
            <a:endParaRPr lang="en-US" sz="1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3631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1566091"/>
              </p:ext>
            </p:extLst>
          </p:nvPr>
        </p:nvGraphicFramePr>
        <p:xfrm>
          <a:off x="128588" y="1048246"/>
          <a:ext cx="8691882" cy="3827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225227" y="915566"/>
            <a:ext cx="8707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t>Index    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610C483-4A08-47B7-9383-3F0E395DD5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South Africa business confidence (BER)</a:t>
            </a:r>
            <a:endParaRPr lang="en-ZA" dirty="0"/>
          </a:p>
          <a:p>
            <a:endParaRPr lang="en-Z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60BA4E-F66B-48C9-85A8-AEB45EBC44BD}"/>
              </a:ext>
            </a:extLst>
          </p:cNvPr>
          <p:cNvSpPr/>
          <p:nvPr/>
        </p:nvSpPr>
        <p:spPr>
          <a:xfrm>
            <a:off x="62822" y="915566"/>
            <a:ext cx="9018356" cy="4125541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7138DD-5222-494F-A2EA-6EF384D0F07F}"/>
              </a:ext>
            </a:extLst>
          </p:cNvPr>
          <p:cNvSpPr txBox="1"/>
          <p:nvPr/>
        </p:nvSpPr>
        <p:spPr>
          <a:xfrm>
            <a:off x="22462" y="4876005"/>
            <a:ext cx="22677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Source: STANLIB, Bloomberg</a:t>
            </a:r>
          </a:p>
        </p:txBody>
      </p:sp>
    </p:spTree>
    <p:extLst>
      <p:ext uri="{BB962C8B-B14F-4D97-AF65-F5344CB8AC3E}">
        <p14:creationId xmlns:p14="http://schemas.microsoft.com/office/powerpoint/2010/main" val="357875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8E600C-AB6D-4860-81E6-DA02ABFA07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FD5C08-7057-454D-A3D3-2DB7CEA47E1D}" type="slidenum">
              <a:rPr lang="en-ZA" smtClean="0"/>
              <a:pPr/>
              <a:t>18</a:t>
            </a:fld>
            <a:endParaRPr lang="en-ZA" dirty="0"/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F3D4A536-5C2A-478C-9EA4-FF691D3B8D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842" y="176568"/>
            <a:ext cx="8758014" cy="522974"/>
          </a:xfrm>
        </p:spPr>
        <p:txBody>
          <a:bodyPr/>
          <a:lstStyle/>
          <a:p>
            <a:r>
              <a:rPr lang="en-ZA" dirty="0"/>
              <a:t>Breakdown of the world economy – estimated in 2017</a:t>
            </a:r>
          </a:p>
          <a:p>
            <a:endParaRPr lang="en-Z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C55F20-79D5-4485-9985-DC990C73C8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43" t="2680" r="10848" b="12782"/>
          <a:stretch/>
        </p:blipFill>
        <p:spPr>
          <a:xfrm>
            <a:off x="4139952" y="1173385"/>
            <a:ext cx="4085506" cy="35586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DE7A10-7C53-440A-92CE-5ED4A8534A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1" r="56488" b="2104"/>
          <a:stretch/>
        </p:blipFill>
        <p:spPr>
          <a:xfrm>
            <a:off x="650467" y="1243172"/>
            <a:ext cx="3295994" cy="3419031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DDE0CBD0-7318-4B66-B828-13EAA9E83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0402" y="3890266"/>
            <a:ext cx="762190" cy="18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37" dirty="0">
                <a:latin typeface="Arial" pitchFamily="34" charset="0"/>
                <a:cs typeface="Arial" pitchFamily="34" charset="0"/>
              </a:rPr>
              <a:t>South Africa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9B07ED73-BBFA-434B-B308-5941627F2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4965" y="4288451"/>
            <a:ext cx="555403" cy="18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37" dirty="0">
                <a:latin typeface="Arial" pitchFamily="34" charset="0"/>
                <a:cs typeface="Arial" pitchFamily="34" charset="0"/>
              </a:rPr>
              <a:t>Australia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D7EAE1D9-C2F3-472C-B22F-15873EA90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9881" y="4091749"/>
            <a:ext cx="909667" cy="18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37" dirty="0">
                <a:latin typeface="Arial" pitchFamily="34" charset="0"/>
                <a:cs typeface="Arial" pitchFamily="34" charset="0"/>
              </a:rPr>
              <a:t>South America</a:t>
            </a: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E707FB4D-D609-4517-A23E-48E874ED2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5918" y="3062558"/>
            <a:ext cx="313349" cy="18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37" dirty="0">
                <a:latin typeface="Arial" pitchFamily="34" charset="0"/>
                <a:cs typeface="Arial" pitchFamily="34" charset="0"/>
              </a:rPr>
              <a:t>USA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8B69D5B5-2689-40BD-92AA-6119F94F4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271" y="2425315"/>
            <a:ext cx="505710" cy="18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37" dirty="0">
                <a:latin typeface="Arial" pitchFamily="34" charset="0"/>
                <a:cs typeface="Arial" pitchFamily="34" charset="0"/>
              </a:rPr>
              <a:t>Canada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C18C0688-067A-47B0-8FC8-667EDA1DB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1411" y="3385981"/>
            <a:ext cx="1397082" cy="204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>
              <a:lnSpc>
                <a:spcPts val="1582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037" dirty="0">
                <a:latin typeface="Arial" pitchFamily="34" charset="0"/>
                <a:cs typeface="Arial" pitchFamily="34" charset="0"/>
              </a:rPr>
              <a:t>Sub- Saharan Africa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6DB212B6-9A22-4C1C-9029-CA54036B3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4979" y="2039675"/>
            <a:ext cx="632348" cy="18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37" dirty="0">
                <a:latin typeface="Arial" pitchFamily="34" charset="0"/>
                <a:cs typeface="Arial" pitchFamily="34" charset="0"/>
              </a:rPr>
              <a:t>Euro-area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8827A6F5-1E2E-417E-A3AB-630334B79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4662" y="1949350"/>
            <a:ext cx="444796" cy="18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37" dirty="0">
                <a:latin typeface="Arial" pitchFamily="34" charset="0"/>
                <a:cs typeface="Arial" pitchFamily="34" charset="0"/>
              </a:rPr>
              <a:t>Russia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FED7C600-5BD3-433A-92B3-7B9EB4643B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5066" y="2305395"/>
            <a:ext cx="387088" cy="18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37" dirty="0">
                <a:latin typeface="Arial" pitchFamily="34" charset="0"/>
                <a:cs typeface="Arial" pitchFamily="34" charset="0"/>
              </a:rPr>
              <a:t>China</a:t>
            </a: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D37B823F-4299-4F40-8917-09C2F0D55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5937" y="2672943"/>
            <a:ext cx="401515" cy="18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37" dirty="0">
                <a:latin typeface="Arial" pitchFamily="34" charset="0"/>
                <a:cs typeface="Arial" pitchFamily="34" charset="0"/>
              </a:rPr>
              <a:t>Japan</a:t>
            </a: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8D011E77-F98D-4D36-8000-1350DC697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1903" y="3478614"/>
            <a:ext cx="327777" cy="18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37" dirty="0">
                <a:latin typeface="Arial" pitchFamily="34" charset="0"/>
                <a:cs typeface="Arial" pitchFamily="34" charset="0"/>
              </a:rPr>
              <a:t>India</a:t>
            </a: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EB6304E8-2C97-4275-A8B7-8DAD9B815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2783" y="2396288"/>
            <a:ext cx="225185" cy="18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37" dirty="0">
                <a:latin typeface="Arial" pitchFamily="34" charset="0"/>
                <a:cs typeface="Arial" pitchFamily="34" charset="0"/>
              </a:rPr>
              <a:t>UK</a:t>
            </a:r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id="{292A25E4-4302-456C-8E73-24C18091E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8756" y="1586878"/>
            <a:ext cx="587463" cy="18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37" dirty="0">
                <a:latin typeface="Arial" pitchFamily="34" charset="0"/>
                <a:cs typeface="Arial" pitchFamily="34" charset="0"/>
              </a:rPr>
              <a:t>Germany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9F56135F-35D3-4CF1-B88F-F9E2F4F4A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054" y="4100140"/>
            <a:ext cx="371058" cy="18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37" dirty="0">
                <a:latin typeface="Arial" pitchFamily="34" charset="0"/>
                <a:cs typeface="Arial" pitchFamily="34" charset="0"/>
              </a:rPr>
              <a:t>Brazil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EFB7D4B-8CB8-45D7-97A4-12B5A5CFEBB2}"/>
              </a:ext>
            </a:extLst>
          </p:cNvPr>
          <p:cNvSpPr/>
          <p:nvPr/>
        </p:nvSpPr>
        <p:spPr>
          <a:xfrm>
            <a:off x="2009586" y="2643868"/>
            <a:ext cx="906472" cy="906472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41"/>
          </a:p>
        </p:txBody>
      </p:sp>
      <p:sp>
        <p:nvSpPr>
          <p:cNvPr id="24" name="TextBox 10">
            <a:extLst>
              <a:ext uri="{FF2B5EF4-FFF2-40B4-BE49-F238E27FC236}">
                <a16:creationId xmlns:a16="http://schemas.microsoft.com/office/drawing/2014/main" id="{F8331F26-C944-4F7C-BBCE-060C2A563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0535" y="2993882"/>
            <a:ext cx="456017" cy="19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141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24.3%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3BE38AF-A226-4A84-825B-70439D9433D9}"/>
              </a:ext>
            </a:extLst>
          </p:cNvPr>
          <p:cNvSpPr/>
          <p:nvPr/>
        </p:nvSpPr>
        <p:spPr>
          <a:xfrm>
            <a:off x="6936002" y="1897601"/>
            <a:ext cx="746266" cy="746266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41"/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6A93D1CB-F808-4B9B-8155-5B3E6B680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8423" y="2172570"/>
            <a:ext cx="334189" cy="19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141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15%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33CF4CE-C073-4385-B1D6-D4AC0660C117}"/>
              </a:ext>
            </a:extLst>
          </p:cNvPr>
          <p:cNvSpPr/>
          <p:nvPr/>
        </p:nvSpPr>
        <p:spPr>
          <a:xfrm>
            <a:off x="4262797" y="1862414"/>
            <a:ext cx="746266" cy="746266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41"/>
          </a:p>
        </p:txBody>
      </p:sp>
      <p:sp>
        <p:nvSpPr>
          <p:cNvPr id="28" name="TextBox 10">
            <a:extLst>
              <a:ext uri="{FF2B5EF4-FFF2-40B4-BE49-F238E27FC236}">
                <a16:creationId xmlns:a16="http://schemas.microsoft.com/office/drawing/2014/main" id="{29C65CAC-F50B-4F20-8822-7FEE148ED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7205" y="2149868"/>
            <a:ext cx="456017" cy="19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141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15.8%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A493D6A-5ACC-4D9E-B541-CD41EAE9AAD6}"/>
              </a:ext>
            </a:extLst>
          </p:cNvPr>
          <p:cNvSpPr/>
          <p:nvPr/>
        </p:nvSpPr>
        <p:spPr>
          <a:xfrm>
            <a:off x="2572094" y="3814188"/>
            <a:ext cx="562432" cy="562432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41"/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9C219B45-6D5B-4C0A-B262-5075518250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8707" y="4007101"/>
            <a:ext cx="374264" cy="19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141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7.4%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06CDC11-8261-4E6C-8251-863B06CF52C6}"/>
              </a:ext>
            </a:extLst>
          </p:cNvPr>
          <p:cNvSpPr/>
          <p:nvPr/>
        </p:nvSpPr>
        <p:spPr>
          <a:xfrm>
            <a:off x="6804318" y="2748392"/>
            <a:ext cx="422820" cy="422820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41"/>
          </a:p>
        </p:txBody>
      </p:sp>
      <p:sp>
        <p:nvSpPr>
          <p:cNvPr id="32" name="TextBox 10">
            <a:extLst>
              <a:ext uri="{FF2B5EF4-FFF2-40B4-BE49-F238E27FC236}">
                <a16:creationId xmlns:a16="http://schemas.microsoft.com/office/drawing/2014/main" id="{115E6FED-D4E1-42A6-A8CC-D47603BA5E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7334" y="2883988"/>
            <a:ext cx="343807" cy="18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37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6.1%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4E617A7-7F21-497F-83C1-6656EFE09EE0}"/>
              </a:ext>
            </a:extLst>
          </p:cNvPr>
          <p:cNvSpPr/>
          <p:nvPr/>
        </p:nvSpPr>
        <p:spPr>
          <a:xfrm>
            <a:off x="4637458" y="1560257"/>
            <a:ext cx="422820" cy="422820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41"/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C087E3EC-4F42-4F07-87FA-56BE39411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5501" y="1695852"/>
            <a:ext cx="343807" cy="18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37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4.6%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C060BAB-3879-4EEB-8583-86EF23FD4224}"/>
              </a:ext>
            </a:extLst>
          </p:cNvPr>
          <p:cNvSpPr/>
          <p:nvPr/>
        </p:nvSpPr>
        <p:spPr>
          <a:xfrm>
            <a:off x="4086592" y="2368906"/>
            <a:ext cx="344445" cy="344445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41"/>
          </a:p>
        </p:txBody>
      </p:sp>
      <p:sp>
        <p:nvSpPr>
          <p:cNvPr id="36" name="TextBox 10">
            <a:extLst>
              <a:ext uri="{FF2B5EF4-FFF2-40B4-BE49-F238E27FC236}">
                <a16:creationId xmlns:a16="http://schemas.microsoft.com/office/drawing/2014/main" id="{57215C16-8481-4189-A3A4-7C643B23A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3308" y="2462228"/>
            <a:ext cx="314953" cy="164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34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3.3%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3DA875D-B2CA-4E92-9C27-8B6D17D927E4}"/>
              </a:ext>
            </a:extLst>
          </p:cNvPr>
          <p:cNvSpPr/>
          <p:nvPr/>
        </p:nvSpPr>
        <p:spPr>
          <a:xfrm>
            <a:off x="5689618" y="3096656"/>
            <a:ext cx="344445" cy="344445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41"/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2995D29E-FD37-43A7-95CC-772568355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6334" y="3189977"/>
            <a:ext cx="314953" cy="164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34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3.3%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80805A6-AE2A-4712-8BD6-F18168AEB058}"/>
              </a:ext>
            </a:extLst>
          </p:cNvPr>
          <p:cNvSpPr/>
          <p:nvPr/>
        </p:nvSpPr>
        <p:spPr>
          <a:xfrm>
            <a:off x="3253868" y="4115217"/>
            <a:ext cx="323653" cy="323653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41"/>
          </a:p>
        </p:txBody>
      </p:sp>
      <p:sp>
        <p:nvSpPr>
          <p:cNvPr id="40" name="TextBox 10">
            <a:extLst>
              <a:ext uri="{FF2B5EF4-FFF2-40B4-BE49-F238E27FC236}">
                <a16:creationId xmlns:a16="http://schemas.microsoft.com/office/drawing/2014/main" id="{21503811-80B1-46F6-9F3C-A76958BC8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099" y="4194966"/>
            <a:ext cx="314953" cy="164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34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2.6%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CF71681-2085-48EB-9E8A-35B97AC4B661}"/>
              </a:ext>
            </a:extLst>
          </p:cNvPr>
          <p:cNvSpPr/>
          <p:nvPr/>
        </p:nvSpPr>
        <p:spPr>
          <a:xfrm>
            <a:off x="1709987" y="2396448"/>
            <a:ext cx="323653" cy="323653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41"/>
          </a:p>
        </p:txBody>
      </p:sp>
      <p:sp>
        <p:nvSpPr>
          <p:cNvPr id="42" name="TextBox 10">
            <a:extLst>
              <a:ext uri="{FF2B5EF4-FFF2-40B4-BE49-F238E27FC236}">
                <a16:creationId xmlns:a16="http://schemas.microsoft.com/office/drawing/2014/main" id="{CE6A66CC-F62D-46E7-978A-952607167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8219" y="2476197"/>
            <a:ext cx="314953" cy="164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34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2.1%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E3921C5-3F16-4B50-8AC1-B91FC26CF68C}"/>
              </a:ext>
            </a:extLst>
          </p:cNvPr>
          <p:cNvSpPr/>
          <p:nvPr/>
        </p:nvSpPr>
        <p:spPr>
          <a:xfrm>
            <a:off x="7088855" y="4016053"/>
            <a:ext cx="313669" cy="313669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41"/>
          </a:p>
        </p:txBody>
      </p:sp>
      <p:sp>
        <p:nvSpPr>
          <p:cNvPr id="44" name="TextBox 10">
            <a:extLst>
              <a:ext uri="{FF2B5EF4-FFF2-40B4-BE49-F238E27FC236}">
                <a16:creationId xmlns:a16="http://schemas.microsoft.com/office/drawing/2014/main" id="{19FFD6DC-76D2-4740-A1E0-9CBA860EC8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6211" y="4113192"/>
            <a:ext cx="282893" cy="14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83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1.7%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17EDA47-30E0-45F5-93DE-025DBAB97443}"/>
              </a:ext>
            </a:extLst>
          </p:cNvPr>
          <p:cNvSpPr/>
          <p:nvPr/>
        </p:nvSpPr>
        <p:spPr>
          <a:xfrm>
            <a:off x="4675926" y="3360023"/>
            <a:ext cx="313669" cy="313669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41"/>
          </a:p>
        </p:txBody>
      </p:sp>
      <p:sp>
        <p:nvSpPr>
          <p:cNvPr id="46" name="TextBox 10">
            <a:extLst>
              <a:ext uri="{FF2B5EF4-FFF2-40B4-BE49-F238E27FC236}">
                <a16:creationId xmlns:a16="http://schemas.microsoft.com/office/drawing/2014/main" id="{276D8CEA-C19A-4CBA-B930-657FDE5A0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2929" y="3451883"/>
            <a:ext cx="282893" cy="14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83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1.9%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64A88C8-EF2A-4C6E-8A77-2F64ED4E3C36}"/>
              </a:ext>
            </a:extLst>
          </p:cNvPr>
          <p:cNvSpPr/>
          <p:nvPr/>
        </p:nvSpPr>
        <p:spPr>
          <a:xfrm>
            <a:off x="6408892" y="1794354"/>
            <a:ext cx="313669" cy="313669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41"/>
          </a:p>
        </p:txBody>
      </p:sp>
      <p:sp>
        <p:nvSpPr>
          <p:cNvPr id="48" name="TextBox 10">
            <a:extLst>
              <a:ext uri="{FF2B5EF4-FFF2-40B4-BE49-F238E27FC236}">
                <a16:creationId xmlns:a16="http://schemas.microsoft.com/office/drawing/2014/main" id="{BFE05D1C-CB2E-46EF-84FE-8FD0FD68D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6248" y="1891492"/>
            <a:ext cx="282893" cy="14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83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1.9%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936BA85-C88E-4F99-8F32-1BEB11400202}"/>
              </a:ext>
            </a:extLst>
          </p:cNvPr>
          <p:cNvSpPr/>
          <p:nvPr/>
        </p:nvSpPr>
        <p:spPr>
          <a:xfrm>
            <a:off x="5009063" y="3809168"/>
            <a:ext cx="196086" cy="196086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41"/>
          </a:p>
        </p:txBody>
      </p:sp>
      <p:sp>
        <p:nvSpPr>
          <p:cNvPr id="50" name="TextBox 10">
            <a:extLst>
              <a:ext uri="{FF2B5EF4-FFF2-40B4-BE49-F238E27FC236}">
                <a16:creationId xmlns:a16="http://schemas.microsoft.com/office/drawing/2014/main" id="{E79C2AE7-A35C-4960-A34C-656D4E9E2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0008" y="3967034"/>
            <a:ext cx="282893" cy="14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0222" tIns="10111" rIns="20222" bIns="10111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83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0,4%</a:t>
            </a:r>
          </a:p>
        </p:txBody>
      </p:sp>
    </p:spTree>
    <p:extLst>
      <p:ext uri="{BB962C8B-B14F-4D97-AF65-F5344CB8AC3E}">
        <p14:creationId xmlns:p14="http://schemas.microsoft.com/office/powerpoint/2010/main" val="258922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549" y="717392"/>
            <a:ext cx="1536065" cy="12861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37" y="-6631808"/>
            <a:ext cx="4614557" cy="5138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147" y="5652144"/>
            <a:ext cx="4614557" cy="5138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87286" y="-6624315"/>
            <a:ext cx="4012658" cy="51408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587" y="5169908"/>
            <a:ext cx="2011514" cy="4065695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3266889" y="5380062"/>
            <a:ext cx="6465824" cy="12311972"/>
            <a:chOff x="9435734" y="-2107374"/>
            <a:chExt cx="6465824" cy="12311972"/>
          </a:xfrm>
        </p:grpSpPr>
        <p:grpSp>
          <p:nvGrpSpPr>
            <p:cNvPr id="21" name="Group 20"/>
            <p:cNvGrpSpPr/>
            <p:nvPr/>
          </p:nvGrpSpPr>
          <p:grpSpPr>
            <a:xfrm>
              <a:off x="9435734" y="-2107374"/>
              <a:ext cx="6165017" cy="12311972"/>
              <a:chOff x="9435734" y="-2107374"/>
              <a:chExt cx="6165017" cy="12311972"/>
            </a:xfrm>
          </p:grpSpPr>
          <p:cxnSp>
            <p:nvCxnSpPr>
              <p:cNvPr id="23" name="Straight Connector 22"/>
              <p:cNvCxnSpPr/>
              <p:nvPr/>
            </p:nvCxnSpPr>
            <p:spPr>
              <a:xfrm flipH="1" flipV="1">
                <a:off x="9756576" y="-743795"/>
                <a:ext cx="4560806" cy="936104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flipH="1" flipV="1">
                <a:off x="9435734" y="-2107374"/>
                <a:ext cx="4560806" cy="936104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flipH="1" flipV="1">
                <a:off x="9628239" y="-1914868"/>
                <a:ext cx="4560806" cy="936104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 flipH="1" flipV="1">
                <a:off x="11039945" y="-37942"/>
                <a:ext cx="4560806" cy="936104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H="1" flipV="1">
                <a:off x="10764688" y="843558"/>
                <a:ext cx="4560806" cy="93610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Straight Connector 21"/>
            <p:cNvCxnSpPr/>
            <p:nvPr/>
          </p:nvCxnSpPr>
          <p:spPr>
            <a:xfrm flipH="1" flipV="1">
              <a:off x="11340752" y="9146"/>
              <a:ext cx="4560806" cy="936104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Straight Connector 35"/>
          <p:cNvCxnSpPr/>
          <p:nvPr/>
        </p:nvCxnSpPr>
        <p:spPr>
          <a:xfrm>
            <a:off x="8293424" y="5380062"/>
            <a:ext cx="5797372" cy="1182593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467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941 -0.77343 L 1.66667E-6 0.25 " pathEditMode="relative" rAng="0" ptsTypes="AA">
                                      <p:cBhvr>
                                        <p:cTn id="6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62" y="51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44091E-6 L 0.35017 1.2897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64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986 1.37149 L -0.30053 -1.09565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028" y="-1233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99784E-6 L 0.3599 1.29237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86" y="6461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6848E-6 L -1.19288 -4.35106 " pathEditMode="relative" rAng="0" ptsTypes="AA">
                                      <p:cBhvr>
                                        <p:cTn id="17" dur="3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653" y="-21755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496 0.34486 L -0.5059 -1.83606 " pathEditMode="relative" rAng="0" ptsTypes="AA">
                                      <p:cBhvr>
                                        <p:cTn id="19" dur="2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52" y="-10904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2160443"/>
              </p:ext>
            </p:extLst>
          </p:nvPr>
        </p:nvGraphicFramePr>
        <p:xfrm>
          <a:off x="278332" y="987574"/>
          <a:ext cx="8398124" cy="4216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8405059" imgH="4968357" progId="MSGraph.Chart.8">
                  <p:embed followColorScheme="full"/>
                </p:oleObj>
              </mc:Choice>
              <mc:Fallback>
                <p:oleObj name="Chart" r:id="rId2" imgW="8405059" imgH="4968357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278332" y="987574"/>
                        <a:ext cx="8398124" cy="42164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395536" y="843558"/>
            <a:ext cx="68640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ZA" altLang="en-US" sz="1600" dirty="0">
                <a:latin typeface="+mj-lt"/>
              </a:rPr>
              <a:t>Index</a:t>
            </a:r>
            <a:endParaRPr lang="en-GB" altLang="en-US" sz="1600" dirty="0">
              <a:latin typeface="+mj-lt"/>
            </a:endParaRP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343010" y="329805"/>
            <a:ext cx="8422800" cy="420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zh-CN" sz="2800" dirty="0">
                <a:latin typeface="+mj-lt"/>
                <a:ea typeface="SimSun" pitchFamily="2" charset="-122"/>
              </a:rPr>
              <a:t>US Consumer Confidence</a:t>
            </a:r>
            <a:endParaRPr lang="en-GB" altLang="en-US" sz="2800" dirty="0">
              <a:latin typeface="+mj-lt"/>
              <a:ea typeface="SimSun" pitchFamily="2" charset="-122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7164288" y="1851670"/>
            <a:ext cx="326019" cy="648072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7596336" y="1563638"/>
            <a:ext cx="648072" cy="36004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45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9370497"/>
              </p:ext>
            </p:extLst>
          </p:nvPr>
        </p:nvGraphicFramePr>
        <p:xfrm>
          <a:off x="426795" y="1084844"/>
          <a:ext cx="8339015" cy="39819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8405059" imgH="4953059" progId="MSGraph.Chart.8">
                  <p:embed followColorScheme="full"/>
                </p:oleObj>
              </mc:Choice>
              <mc:Fallback>
                <p:oleObj name="Chart" r:id="rId2" imgW="8405059" imgH="4953059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426795" y="1084844"/>
                        <a:ext cx="8339015" cy="39819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426795" y="843558"/>
            <a:ext cx="68640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ZA" altLang="en-US" sz="1600" dirty="0">
                <a:latin typeface="Arial" panose="020B0604020202020204" pitchFamily="34" charset="0"/>
              </a:rPr>
              <a:t>Index</a:t>
            </a:r>
            <a:endParaRPr lang="en-GB" altLang="en-US" sz="1600" dirty="0">
              <a:latin typeface="Arial" panose="020B0604020202020204" pitchFamily="34" charset="0"/>
            </a:endParaRP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343010" y="329805"/>
            <a:ext cx="8422800" cy="420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zh-CN" sz="2800" dirty="0">
                <a:latin typeface="+mj-lt"/>
                <a:ea typeface="SimSun" pitchFamily="2" charset="-122"/>
              </a:rPr>
              <a:t>US small business confidence index (NFIB)</a:t>
            </a:r>
            <a:endParaRPr lang="en-GB" altLang="en-US" sz="2800" dirty="0">
              <a:latin typeface="+mj-lt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664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5456603"/>
              </p:ext>
            </p:extLst>
          </p:nvPr>
        </p:nvGraphicFramePr>
        <p:xfrm>
          <a:off x="107504" y="1131590"/>
          <a:ext cx="8712968" cy="3888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8275187" imgH="4968357" progId="MSGraph.Chart.8">
                  <p:embed followColorScheme="full"/>
                </p:oleObj>
              </mc:Choice>
              <mc:Fallback>
                <p:oleObj name="Chart" r:id="rId3" imgW="8275187" imgH="4968357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07504" y="1131590"/>
                        <a:ext cx="8712968" cy="38884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467545" y="893160"/>
            <a:ext cx="692780" cy="307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421" tIns="45711" rIns="91421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1400" dirty="0">
                <a:latin typeface="+mj-lt"/>
              </a:rPr>
              <a:t>Million</a:t>
            </a:r>
          </a:p>
        </p:txBody>
      </p:sp>
      <p:sp>
        <p:nvSpPr>
          <p:cNvPr id="18436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33338"/>
            <a:ext cx="8534400" cy="685800"/>
          </a:xfrm>
          <a:prstGeom prst="rect">
            <a:avLst/>
          </a:prstGeom>
          <a:noFill/>
          <a:ln/>
        </p:spPr>
        <p:txBody>
          <a:bodyPr lIns="0" rIns="0" anchor="b">
            <a:noAutofit/>
          </a:bodyPr>
          <a:lstStyle/>
          <a:p>
            <a:pPr algn="l" eaLnBrk="1" hangingPunct="1"/>
            <a:r>
              <a:rPr lang="en-US" sz="2800" dirty="0">
                <a:cs typeface="Calibri" pitchFamily="34" charset="0"/>
              </a:rPr>
              <a:t>United States employment</a:t>
            </a:r>
            <a:endParaRPr lang="en-GB" sz="2800" dirty="0">
              <a:cs typeface="Calibri" pitchFamily="34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369955" y="1477551"/>
            <a:ext cx="4164884" cy="307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1421" tIns="45711" rIns="91421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1400" dirty="0">
                <a:latin typeface="+mj-lt"/>
              </a:rPr>
              <a:t>Employment is 10 million above the previous peak</a:t>
            </a:r>
            <a:endParaRPr lang="en-US" sz="1200" dirty="0">
              <a:latin typeface="+mj-lt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987824" y="2967794"/>
            <a:ext cx="720080" cy="1188132"/>
          </a:xfrm>
          <a:prstGeom prst="straightConnector1">
            <a:avLst/>
          </a:prstGeom>
          <a:ln w="9525">
            <a:solidFill>
              <a:srgbClr val="00B0F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923928" y="1477552"/>
            <a:ext cx="4104456" cy="2678374"/>
          </a:xfrm>
          <a:prstGeom prst="straightConnector1">
            <a:avLst/>
          </a:prstGeom>
          <a:ln w="9525">
            <a:solidFill>
              <a:srgbClr val="00B0F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54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2728873"/>
              </p:ext>
            </p:extLst>
          </p:nvPr>
        </p:nvGraphicFramePr>
        <p:xfrm>
          <a:off x="395536" y="1121717"/>
          <a:ext cx="8466589" cy="40423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8267766" imgH="4983656" progId="MSGraph.Chart.8">
                  <p:embed followColorScheme="full"/>
                </p:oleObj>
              </mc:Choice>
              <mc:Fallback>
                <p:oleObj name="Chart" r:id="rId2" imgW="8267766" imgH="4983656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blackGray">
                      <a:xfrm>
                        <a:off x="395536" y="1121717"/>
                        <a:ext cx="8466589" cy="40423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95536" y="895821"/>
            <a:ext cx="18950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1400" dirty="0">
                <a:latin typeface="+mj-lt"/>
              </a:rPr>
              <a:t>Million, total non-farm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395536" y="351259"/>
            <a:ext cx="7522444" cy="420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/>
          <a:p>
            <a:r>
              <a:rPr lang="en-US" altLang="zh-CN" sz="2800" dirty="0">
                <a:latin typeface="+mj-lt"/>
                <a:ea typeface="SimSun" pitchFamily="2" charset="-122"/>
              </a:rPr>
              <a:t>US job openings</a:t>
            </a:r>
            <a:endParaRPr lang="en-GB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1155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279A57B-A2D7-461B-9CF6-5CE4175F3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FD5C08-7057-454D-A3D3-2DB7CEA47E1D}" type="slidenum">
              <a:rPr lang="en-ZA" smtClean="0"/>
              <a:pPr/>
              <a:t>24</a:t>
            </a:fld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C2CBFA-B803-4501-A02E-014EA3F4CD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United States households: net worth</a:t>
            </a:r>
            <a:endParaRPr lang="en-ZA" dirty="0"/>
          </a:p>
          <a:p>
            <a:endParaRPr lang="en-ZA" dirty="0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F881F7F2-5693-4799-BFF0-3116B56E9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862" y="910408"/>
            <a:ext cx="9925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ZA" sz="1800" dirty="0">
                <a:solidFill>
                  <a:srgbClr val="000000"/>
                </a:solidFill>
                <a:cs typeface="Arial" panose="020B0604020202020204" pitchFamily="34" charset="0"/>
              </a:rPr>
              <a:t>$ Billion</a:t>
            </a:r>
            <a:endParaRPr lang="en-GB" sz="1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6242F1C5-8F99-43BD-BE0A-B8964E04A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356" y="930918"/>
            <a:ext cx="3476725" cy="311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23719" tIns="11860" rIns="23719" bIns="1186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Another record high at end 2017</a:t>
            </a:r>
          </a:p>
        </p:txBody>
      </p:sp>
      <p:graphicFrame>
        <p:nvGraphicFramePr>
          <p:cNvPr id="6" name="Object 2">
            <a:extLst>
              <a:ext uri="{FF2B5EF4-FFF2-40B4-BE49-F238E27FC236}">
                <a16:creationId xmlns:a16="http://schemas.microsoft.com/office/drawing/2014/main" id="{A6E7069F-A56E-4D8C-8B28-7971EBEA44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219667"/>
              </p:ext>
            </p:extLst>
          </p:nvPr>
        </p:nvGraphicFramePr>
        <p:xfrm>
          <a:off x="-165370" y="1268684"/>
          <a:ext cx="9294423" cy="3698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6020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37" y="-6631808"/>
            <a:ext cx="4614558" cy="51388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147" y="5640269"/>
            <a:ext cx="4614558" cy="51388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87286" y="-6624315"/>
            <a:ext cx="4012659" cy="51408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587" y="5169908"/>
            <a:ext cx="2011514" cy="4065695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3266889" y="5380062"/>
            <a:ext cx="6465824" cy="12311972"/>
            <a:chOff x="9435734" y="-2107374"/>
            <a:chExt cx="6465824" cy="12311972"/>
          </a:xfrm>
        </p:grpSpPr>
        <p:grpSp>
          <p:nvGrpSpPr>
            <p:cNvPr id="21" name="Group 20"/>
            <p:cNvGrpSpPr/>
            <p:nvPr/>
          </p:nvGrpSpPr>
          <p:grpSpPr>
            <a:xfrm>
              <a:off x="9435734" y="-2107374"/>
              <a:ext cx="6165017" cy="12311972"/>
              <a:chOff x="9435734" y="-2107374"/>
              <a:chExt cx="6165017" cy="12311972"/>
            </a:xfrm>
          </p:grpSpPr>
          <p:cxnSp>
            <p:nvCxnSpPr>
              <p:cNvPr id="23" name="Straight Connector 22"/>
              <p:cNvCxnSpPr/>
              <p:nvPr/>
            </p:nvCxnSpPr>
            <p:spPr>
              <a:xfrm flipH="1" flipV="1">
                <a:off x="9756576" y="-743795"/>
                <a:ext cx="4560806" cy="936104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flipH="1" flipV="1">
                <a:off x="9435734" y="-2107374"/>
                <a:ext cx="4560806" cy="936104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flipH="1" flipV="1">
                <a:off x="9628239" y="-1914868"/>
                <a:ext cx="4560806" cy="936104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 flipH="1" flipV="1">
                <a:off x="11039945" y="-37942"/>
                <a:ext cx="4560806" cy="936104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H="1" flipV="1">
                <a:off x="10764688" y="843558"/>
                <a:ext cx="4560806" cy="93610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Straight Connector 21"/>
            <p:cNvCxnSpPr/>
            <p:nvPr/>
          </p:nvCxnSpPr>
          <p:spPr>
            <a:xfrm flipH="1" flipV="1">
              <a:off x="11340752" y="9146"/>
              <a:ext cx="4560806" cy="936104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Straight Connector 35"/>
          <p:cNvCxnSpPr/>
          <p:nvPr/>
        </p:nvCxnSpPr>
        <p:spPr>
          <a:xfrm>
            <a:off x="8293424" y="5380062"/>
            <a:ext cx="5797372" cy="1182593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14AE2DB8-64F4-4260-ABBF-7446171E28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086" y="711686"/>
            <a:ext cx="2685841" cy="141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63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941 -0.77343 L 1.66667E-6 0.25 " pathEditMode="relative" rAng="0" ptsTypes="AA">
                                      <p:cBhvr>
                                        <p:cTn id="6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62" y="51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44091E-6 L 0.35017 1.2897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64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986 1.37149 L -0.30053 -1.09565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028" y="-1233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99784E-6 L 0.3599 1.29237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86" y="6461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6848E-6 L -1.19288 -4.35106 " pathEditMode="relative" rAng="0" ptsTypes="AA">
                                      <p:cBhvr>
                                        <p:cTn id="17" dur="3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653" y="-21755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496 0.34486 L -0.5059 -1.83606 " pathEditMode="relative" rAng="0" ptsTypes="AA">
                                      <p:cBhvr>
                                        <p:cTn id="19" dur="2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52" y="-109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FC82E7-E80E-4678-9E22-EC01092CA7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FD5C08-7057-454D-A3D3-2DB7CEA47E1D}" type="slidenum">
              <a:rPr lang="en-ZA" smtClean="0"/>
              <a:pPr/>
              <a:t>26</a:t>
            </a:fld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F2FF31-FF43-4280-815F-0846EF1340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ZA" dirty="0"/>
              <a:t>United States employment by age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29C27DB2-D400-4211-839E-5070F3F7D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951" y="891798"/>
            <a:ext cx="35573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1800" dirty="0"/>
              <a:t>Index, 12-month moving average</a:t>
            </a:r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48CA9572-63BD-4E85-8FED-6504279C00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3494149"/>
              </p:ext>
            </p:extLst>
          </p:nvPr>
        </p:nvGraphicFramePr>
        <p:xfrm>
          <a:off x="208698" y="1330645"/>
          <a:ext cx="8395750" cy="3545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Box 4">
            <a:extLst>
              <a:ext uri="{FF2B5EF4-FFF2-40B4-BE49-F238E27FC236}">
                <a16:creationId xmlns:a16="http://schemas.microsoft.com/office/drawing/2014/main" id="{DC5D5F90-F6E3-496B-A14B-DBC2807D1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9909" y="3435846"/>
            <a:ext cx="23631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2000" dirty="0">
                <a:solidFill>
                  <a:srgbClr val="A2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group 35 to 49</a:t>
            </a:r>
            <a:endParaRPr lang="en-ZA" sz="2000" dirty="0">
              <a:solidFill>
                <a:srgbClr val="A2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53EE5B03-BC6D-400E-A7A2-C7BD80B9DD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2333292"/>
            <a:ext cx="28632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2000" dirty="0">
                <a:solidFill>
                  <a:srgbClr val="00A8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group 55 and older</a:t>
            </a:r>
            <a:endParaRPr lang="en-ZA" sz="2000" dirty="0">
              <a:solidFill>
                <a:srgbClr val="00A8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816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C635E3F-9108-4DE0-9430-3F5B647B6B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FD5C08-7057-454D-A3D3-2DB7CEA47E1D}" type="slidenum">
              <a:rPr lang="en-ZA" smtClean="0"/>
              <a:pPr/>
              <a:t>27</a:t>
            </a:fld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BC7E24-B407-4566-8BA0-ED4A63F145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cs typeface="Calibri" pitchFamily="34" charset="0"/>
              </a:rPr>
              <a:t>United States employment by age</a:t>
            </a:r>
            <a:endParaRPr lang="en-ZA" dirty="0"/>
          </a:p>
          <a:p>
            <a:endParaRPr lang="en-ZA" dirty="0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002BB336-7B6A-4E0E-9041-05E8F18FD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525" y="880911"/>
            <a:ext cx="3642344" cy="375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1800" dirty="0"/>
              <a:t>Index, 12-month moving average</a:t>
            </a:r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76656703-6B06-4623-9778-DF4779145A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1895226"/>
              </p:ext>
            </p:extLst>
          </p:nvPr>
        </p:nvGraphicFramePr>
        <p:xfrm>
          <a:off x="13012" y="1309828"/>
          <a:ext cx="9117732" cy="3657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Box 4">
            <a:extLst>
              <a:ext uri="{FF2B5EF4-FFF2-40B4-BE49-F238E27FC236}">
                <a16:creationId xmlns:a16="http://schemas.microsoft.com/office/drawing/2014/main" id="{65F275C5-210F-4B9F-BAF0-7774E4833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4652" y="3592620"/>
            <a:ext cx="23631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2000" dirty="0">
                <a:solidFill>
                  <a:srgbClr val="A2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group 35 to 49</a:t>
            </a:r>
            <a:endParaRPr lang="en-ZA" sz="2000" dirty="0">
              <a:solidFill>
                <a:srgbClr val="A2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26F3063F-B123-4F2A-9A2C-B4899D909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123" y="3017597"/>
            <a:ext cx="28632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2000" dirty="0">
                <a:solidFill>
                  <a:srgbClr val="00A8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group 55 and older</a:t>
            </a:r>
            <a:endParaRPr lang="en-ZA" sz="2000" dirty="0">
              <a:solidFill>
                <a:srgbClr val="00A8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307C3A76-847B-4D93-BCDF-B5C583EEA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4515" y="2218309"/>
            <a:ext cx="28632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2000" dirty="0">
                <a:solidFill>
                  <a:srgbClr val="FF8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group 70 and older</a:t>
            </a:r>
            <a:endParaRPr lang="en-ZA" sz="2000" dirty="0">
              <a:solidFill>
                <a:srgbClr val="FF82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00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DD650C-4C26-499C-9561-3407135618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FD5C08-7057-454D-A3D3-2DB7CEA47E1D}" type="slidenum">
              <a:rPr lang="en-ZA" smtClean="0"/>
              <a:pPr/>
              <a:t>28</a:t>
            </a:fld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0508C4-EBFE-4485-AF57-C1B06F0E26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842" y="176568"/>
            <a:ext cx="8892158" cy="522974"/>
          </a:xfrm>
        </p:spPr>
        <p:txBody>
          <a:bodyPr/>
          <a:lstStyle/>
          <a:p>
            <a:r>
              <a:rPr lang="en-ZA" dirty="0"/>
              <a:t>Older people are more confident than younger people</a:t>
            </a:r>
          </a:p>
          <a:p>
            <a:endParaRPr lang="en-Z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A40F9F-F020-49B6-AC90-89E649904F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" r="4642" b="161"/>
          <a:stretch/>
        </p:blipFill>
        <p:spPr>
          <a:xfrm>
            <a:off x="0" y="1738040"/>
            <a:ext cx="9144000" cy="340545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1294F03-0A45-43C7-93D7-3C2B44A88834}"/>
              </a:ext>
            </a:extLst>
          </p:cNvPr>
          <p:cNvCxnSpPr>
            <a:cxnSpLocks/>
          </p:cNvCxnSpPr>
          <p:nvPr/>
        </p:nvCxnSpPr>
        <p:spPr>
          <a:xfrm>
            <a:off x="3923928" y="1657797"/>
            <a:ext cx="2082507" cy="3565944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312C4601-C8C4-4C6D-871C-428D4D2C8C47}"/>
              </a:ext>
            </a:extLst>
          </p:cNvPr>
          <p:cNvSpPr/>
          <p:nvPr/>
        </p:nvSpPr>
        <p:spPr>
          <a:xfrm>
            <a:off x="4240337" y="2912384"/>
            <a:ext cx="1106175" cy="1106174"/>
          </a:xfrm>
          <a:prstGeom prst="ellipse">
            <a:avLst/>
          </a:prstGeom>
          <a:solidFill>
            <a:srgbClr val="00A8B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55"/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C90A69F8-A2EE-44C0-9C77-051F9022A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94" y="3124725"/>
            <a:ext cx="841897" cy="684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384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endParaRPr lang="en-ZA" sz="3845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4">
            <a:extLst>
              <a:ext uri="{FF2B5EF4-FFF2-40B4-BE49-F238E27FC236}">
                <a16:creationId xmlns:a16="http://schemas.microsoft.com/office/drawing/2014/main" id="{8CB70C4C-9B05-4AAF-9CC3-C39889BC6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120336"/>
            <a:ext cx="4255717" cy="435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2229" dirty="0">
                <a:latin typeface="Arial" panose="020B0604020202020204" pitchFamily="34" charset="0"/>
                <a:cs typeface="Arial" panose="020B0604020202020204" pitchFamily="34" charset="0"/>
              </a:rPr>
              <a:t>Young people (younger than 35)</a:t>
            </a:r>
            <a:endParaRPr lang="en-ZA" sz="22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62A6D448-EF5D-4F48-9DBA-BFB1A9715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1132334"/>
            <a:ext cx="3124573" cy="435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2229" dirty="0">
                <a:latin typeface="Arial" panose="020B0604020202020204" pitchFamily="34" charset="0"/>
                <a:cs typeface="Arial" panose="020B0604020202020204" pitchFamily="34" charset="0"/>
              </a:rPr>
              <a:t>Older people (35 to 54)</a:t>
            </a:r>
            <a:endParaRPr lang="en-ZA" sz="222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0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DD72A4-9BD3-4D00-8DCB-B8A6920172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FD5C08-7057-454D-A3D3-2DB7CEA47E1D}" type="slidenum">
              <a:rPr lang="en-ZA" smtClean="0"/>
              <a:pPr/>
              <a:t>29</a:t>
            </a:fld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10826-58A7-428F-9C50-0DAF39FCB6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842" y="54112"/>
            <a:ext cx="7704534" cy="829924"/>
          </a:xfrm>
        </p:spPr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US percent of population aged 16 to 24 that have a car license</a:t>
            </a:r>
            <a:endParaRPr lang="en-ZA" dirty="0"/>
          </a:p>
          <a:p>
            <a:endParaRPr lang="en-ZA" dirty="0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FE26FBFF-8948-49D2-A404-6E29C25BA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077" y="972255"/>
            <a:ext cx="4783963" cy="375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39" dirty="0"/>
              <a:t>Percentage of age group, %</a:t>
            </a:r>
            <a:endParaRPr lang="en-GB" altLang="en-US" sz="1839" dirty="0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1F6A0E14-678C-4312-8C3A-B65B63B034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0448281"/>
              </p:ext>
            </p:extLst>
          </p:nvPr>
        </p:nvGraphicFramePr>
        <p:xfrm>
          <a:off x="179512" y="1206254"/>
          <a:ext cx="8784976" cy="3937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8519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5BDE4E-2EE0-486F-B14B-0615CBB541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FD5C08-7057-454D-A3D3-2DB7CEA47E1D}" type="slidenum">
              <a:rPr lang="en-ZA" smtClean="0"/>
              <a:pPr/>
              <a:t>30</a:t>
            </a:fld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EBDC68-C1CB-40F0-BF1E-8F91232CD8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842" y="176568"/>
            <a:ext cx="8892158" cy="522974"/>
          </a:xfrm>
        </p:spPr>
        <p:txBody>
          <a:bodyPr/>
          <a:lstStyle/>
          <a:p>
            <a:r>
              <a:rPr lang="en-US" dirty="0">
                <a:cs typeface="Calibri" pitchFamily="34" charset="0"/>
              </a:rPr>
              <a:t>United States manufacturing employment as % of total</a:t>
            </a:r>
            <a:endParaRPr lang="en-ZA" dirty="0"/>
          </a:p>
          <a:p>
            <a:endParaRPr lang="en-ZA" dirty="0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FC604403-8404-4E59-B0DA-85928969CE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355" y="903582"/>
            <a:ext cx="394660" cy="375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ZA" altLang="en-US" sz="1800" dirty="0"/>
              <a:t>%</a:t>
            </a:r>
            <a:endParaRPr lang="en-GB" altLang="en-US" sz="1800" dirty="0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682B366D-54B2-44E7-8C89-0B949B1694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8640018"/>
              </p:ext>
            </p:extLst>
          </p:nvPr>
        </p:nvGraphicFramePr>
        <p:xfrm>
          <a:off x="21570" y="1221136"/>
          <a:ext cx="9046202" cy="3745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405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7EEC06-B8E5-4867-8B4A-F5FA6F5868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FD5C08-7057-454D-A3D3-2DB7CEA47E1D}" type="slidenum">
              <a:rPr lang="en-ZA" smtClean="0"/>
              <a:pPr/>
              <a:t>31</a:t>
            </a:fld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5D2B95-1E6C-4398-AF3E-C0ACF398CA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cs typeface="Calibri" pitchFamily="34" charset="0"/>
              </a:rPr>
              <a:t>United States changing dynamics of employment</a:t>
            </a:r>
            <a:endParaRPr lang="en-ZA" dirty="0"/>
          </a:p>
          <a:p>
            <a:endParaRPr lang="en-ZA" dirty="0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84A20F01-B905-4C21-84D1-63571D436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685" y="880911"/>
            <a:ext cx="2130711" cy="375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1800" dirty="0"/>
              <a:t>Millions of workers</a:t>
            </a:r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84FEE190-D789-46C8-9BFE-E55230CBC2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6274798"/>
              </p:ext>
            </p:extLst>
          </p:nvPr>
        </p:nvGraphicFramePr>
        <p:xfrm>
          <a:off x="196483" y="1256270"/>
          <a:ext cx="8720448" cy="3710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CE99FEE-1878-411C-84A6-C6735E2127ED}"/>
              </a:ext>
            </a:extLst>
          </p:cNvPr>
          <p:cNvSpPr txBox="1"/>
          <p:nvPr/>
        </p:nvSpPr>
        <p:spPr>
          <a:xfrm>
            <a:off x="1547664" y="1812998"/>
            <a:ext cx="3315904" cy="1121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29" dirty="0">
                <a:solidFill>
                  <a:srgbClr val="00A8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Employment in health care and social assistance</a:t>
            </a:r>
          </a:p>
        </p:txBody>
      </p:sp>
    </p:spTree>
    <p:extLst>
      <p:ext uri="{BB962C8B-B14F-4D97-AF65-F5344CB8AC3E}">
        <p14:creationId xmlns:p14="http://schemas.microsoft.com/office/powerpoint/2010/main" val="413632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0F16CD-DCFC-45D7-89A5-0C8C7D0E798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90FD5C08-7057-454D-A3D3-2DB7CEA47E1D}" type="slidenum">
              <a:rPr lang="en-ZA" smtClean="0"/>
              <a:pPr/>
              <a:t>32</a:t>
            </a:fld>
            <a:endParaRPr lang="en-ZA" dirty="0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9075ADC3-1BAE-4A04-9592-FDDA6240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339502"/>
            <a:ext cx="4797339" cy="810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>
              <a:lnSpc>
                <a:spcPts val="2800"/>
              </a:lnSpc>
            </a:pPr>
            <a:r>
              <a:rPr lang="en-US" altLang="zh-CN" dirty="0"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United States real GDP Growth – </a:t>
            </a:r>
          </a:p>
          <a:p>
            <a:pPr>
              <a:lnSpc>
                <a:spcPts val="2800"/>
              </a:lnSpc>
            </a:pPr>
            <a:r>
              <a:rPr lang="en-US" altLang="zh-CN" dirty="0"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5 year moving </a:t>
            </a:r>
            <a:r>
              <a:rPr lang="en-US" altLang="zh-CN" dirty="0" err="1"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ave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F8E0D28A-5297-45C4-A304-436D392AA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835" y="1275606"/>
            <a:ext cx="31555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%y/y, 5-year moving average</a:t>
            </a:r>
          </a:p>
        </p:txBody>
      </p:sp>
      <p:graphicFrame>
        <p:nvGraphicFramePr>
          <p:cNvPr id="10" name="Object 2">
            <a:extLst>
              <a:ext uri="{FF2B5EF4-FFF2-40B4-BE49-F238E27FC236}">
                <a16:creationId xmlns:a16="http://schemas.microsoft.com/office/drawing/2014/main" id="{64FB445F-F33B-402E-8406-6F852F8806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2388135"/>
              </p:ext>
            </p:extLst>
          </p:nvPr>
        </p:nvGraphicFramePr>
        <p:xfrm>
          <a:off x="211835" y="1644938"/>
          <a:ext cx="5584298" cy="3681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B8749631-20A8-4F27-8437-E7A67A25A6F4}"/>
              </a:ext>
            </a:extLst>
          </p:cNvPr>
          <p:cNvSpPr/>
          <p:nvPr/>
        </p:nvSpPr>
        <p:spPr>
          <a:xfrm>
            <a:off x="749127" y="2202827"/>
            <a:ext cx="5055552" cy="787768"/>
          </a:xfrm>
          <a:prstGeom prst="rect">
            <a:avLst/>
          </a:prstGeom>
          <a:solidFill>
            <a:schemeClr val="tx1">
              <a:lumMod val="95000"/>
              <a:lumOff val="5000"/>
              <a:alpha val="6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5"/>
          </a:p>
        </p:txBody>
      </p:sp>
    </p:spTree>
    <p:extLst>
      <p:ext uri="{BB962C8B-B14F-4D97-AF65-F5344CB8AC3E}">
        <p14:creationId xmlns:p14="http://schemas.microsoft.com/office/powerpoint/2010/main" val="229738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0F16CD-DCFC-45D7-89A5-0C8C7D0E798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90FD5C08-7057-454D-A3D3-2DB7CEA47E1D}" type="slidenum">
              <a:rPr lang="en-ZA" smtClean="0"/>
              <a:pPr/>
              <a:t>33</a:t>
            </a:fld>
            <a:endParaRPr lang="en-ZA" dirty="0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9075ADC3-1BAE-4A04-9592-FDDA6240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339502"/>
            <a:ext cx="4319644" cy="810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>
              <a:lnSpc>
                <a:spcPts val="2800"/>
              </a:lnSpc>
            </a:pPr>
            <a:r>
              <a:rPr lang="en-US" altLang="zh-CN" dirty="0"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Euro-area real GDP Growth – </a:t>
            </a:r>
          </a:p>
          <a:p>
            <a:pPr>
              <a:lnSpc>
                <a:spcPts val="2800"/>
              </a:lnSpc>
            </a:pPr>
            <a:r>
              <a:rPr lang="en-US" altLang="zh-CN" dirty="0"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5 year moving </a:t>
            </a:r>
            <a:r>
              <a:rPr lang="en-US" altLang="zh-CN" dirty="0" err="1"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ave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F8E0D28A-5297-45C4-A304-436D392AA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835" y="1275606"/>
            <a:ext cx="31555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%y/y, 5-year moving average</a:t>
            </a:r>
          </a:p>
        </p:txBody>
      </p:sp>
      <p:graphicFrame>
        <p:nvGraphicFramePr>
          <p:cNvPr id="13" name="Object 2">
            <a:extLst>
              <a:ext uri="{FF2B5EF4-FFF2-40B4-BE49-F238E27FC236}">
                <a16:creationId xmlns:a16="http://schemas.microsoft.com/office/drawing/2014/main" id="{EF7CCF67-2591-498B-B8B6-5B852267D0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4330920"/>
              </p:ext>
            </p:extLst>
          </p:nvPr>
        </p:nvGraphicFramePr>
        <p:xfrm>
          <a:off x="268273" y="1770564"/>
          <a:ext cx="5527858" cy="3201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8A46DE72-77FC-4609-B092-AF5273C72CBC}"/>
              </a:ext>
            </a:extLst>
          </p:cNvPr>
          <p:cNvSpPr/>
          <p:nvPr/>
        </p:nvSpPr>
        <p:spPr>
          <a:xfrm>
            <a:off x="869440" y="2086467"/>
            <a:ext cx="4935238" cy="787768"/>
          </a:xfrm>
          <a:prstGeom prst="rect">
            <a:avLst/>
          </a:prstGeom>
          <a:solidFill>
            <a:schemeClr val="tx1">
              <a:lumMod val="95000"/>
              <a:lumOff val="5000"/>
              <a:alpha val="6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5"/>
          </a:p>
        </p:txBody>
      </p:sp>
    </p:spTree>
    <p:extLst>
      <p:ext uri="{BB962C8B-B14F-4D97-AF65-F5344CB8AC3E}">
        <p14:creationId xmlns:p14="http://schemas.microsoft.com/office/powerpoint/2010/main" val="400080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2">
            <a:extLst>
              <a:ext uri="{FF2B5EF4-FFF2-40B4-BE49-F238E27FC236}">
                <a16:creationId xmlns:a16="http://schemas.microsoft.com/office/drawing/2014/main" id="{124FE2D9-F133-4B56-834E-60E7915671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960296"/>
              </p:ext>
            </p:extLst>
          </p:nvPr>
        </p:nvGraphicFramePr>
        <p:xfrm>
          <a:off x="200672" y="1647454"/>
          <a:ext cx="6099520" cy="3496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0F16CD-DCFC-45D7-89A5-0C8C7D0E798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90FD5C08-7057-454D-A3D3-2DB7CEA47E1D}" type="slidenum">
              <a:rPr lang="en-ZA" smtClean="0"/>
              <a:pPr/>
              <a:t>34</a:t>
            </a:fld>
            <a:endParaRPr lang="en-ZA" dirty="0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9075ADC3-1BAE-4A04-9592-FDDA6240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339502"/>
            <a:ext cx="3789051" cy="810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>
              <a:lnSpc>
                <a:spcPts val="2800"/>
              </a:lnSpc>
            </a:pPr>
            <a:r>
              <a:rPr lang="en-US" altLang="zh-CN" dirty="0"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Japan real GDP Growth – </a:t>
            </a:r>
          </a:p>
          <a:p>
            <a:pPr>
              <a:lnSpc>
                <a:spcPts val="2800"/>
              </a:lnSpc>
            </a:pPr>
            <a:r>
              <a:rPr lang="en-US" altLang="zh-CN" dirty="0"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5 year moving </a:t>
            </a:r>
            <a:r>
              <a:rPr lang="en-US" altLang="zh-CN" dirty="0" err="1"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ave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F8E0D28A-5297-45C4-A304-436D392AA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835" y="1275606"/>
            <a:ext cx="31555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%y/y, 5-year moving average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46DE72-77FC-4609-B092-AF5273C72CBC}"/>
              </a:ext>
            </a:extLst>
          </p:cNvPr>
          <p:cNvSpPr/>
          <p:nvPr/>
        </p:nvSpPr>
        <p:spPr>
          <a:xfrm>
            <a:off x="676934" y="1990214"/>
            <a:ext cx="5055731" cy="787768"/>
          </a:xfrm>
          <a:prstGeom prst="rect">
            <a:avLst/>
          </a:prstGeom>
          <a:solidFill>
            <a:schemeClr val="tx1">
              <a:lumMod val="95000"/>
              <a:lumOff val="5000"/>
              <a:alpha val="6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95"/>
          </a:p>
        </p:txBody>
      </p:sp>
    </p:spTree>
    <p:extLst>
      <p:ext uri="{BB962C8B-B14F-4D97-AF65-F5344CB8AC3E}">
        <p14:creationId xmlns:p14="http://schemas.microsoft.com/office/powerpoint/2010/main" val="276356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F3D4A536-5C2A-478C-9EA4-FF691D3B8D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842" y="176568"/>
            <a:ext cx="8892158" cy="522974"/>
          </a:xfrm>
        </p:spPr>
        <p:txBody>
          <a:bodyPr/>
          <a:lstStyle/>
          <a:p>
            <a:r>
              <a:rPr lang="en-ZA" dirty="0"/>
              <a:t>Breakdown of the world economy – GDP vs population</a:t>
            </a:r>
          </a:p>
          <a:p>
            <a:endParaRPr lang="en-Z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C55F20-79D5-4485-9985-DC990C73C8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43" t="2680" r="10848" b="12782"/>
          <a:stretch/>
        </p:blipFill>
        <p:spPr>
          <a:xfrm>
            <a:off x="4924350" y="1173385"/>
            <a:ext cx="4085506" cy="35586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DE7A10-7C53-440A-92CE-5ED4A8534A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1" r="56488" b="2104"/>
          <a:stretch/>
        </p:blipFill>
        <p:spPr>
          <a:xfrm>
            <a:off x="1434865" y="1243172"/>
            <a:ext cx="3295994" cy="3419031"/>
          </a:xfrm>
          <a:prstGeom prst="rect">
            <a:avLst/>
          </a:prstGeom>
        </p:spPr>
      </p:pic>
      <p:sp>
        <p:nvSpPr>
          <p:cNvPr id="111" name="TextBox 7">
            <a:extLst>
              <a:ext uri="{FF2B5EF4-FFF2-40B4-BE49-F238E27FC236}">
                <a16:creationId xmlns:a16="http://schemas.microsoft.com/office/drawing/2014/main" id="{DC274106-EB50-4A81-8A28-EDA97D067F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8132" y="3830656"/>
            <a:ext cx="707867" cy="16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61" dirty="0">
                <a:latin typeface="Arial" pitchFamily="34" charset="0"/>
                <a:cs typeface="Arial" pitchFamily="34" charset="0"/>
              </a:rPr>
              <a:t>South Africa</a:t>
            </a:r>
          </a:p>
        </p:txBody>
      </p:sp>
      <p:sp>
        <p:nvSpPr>
          <p:cNvPr id="112" name="TextBox 8">
            <a:extLst>
              <a:ext uri="{FF2B5EF4-FFF2-40B4-BE49-F238E27FC236}">
                <a16:creationId xmlns:a16="http://schemas.microsoft.com/office/drawing/2014/main" id="{828639DB-460C-43E9-88BF-973FFC297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4044" y="4199318"/>
            <a:ext cx="517110" cy="16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61" dirty="0">
                <a:latin typeface="Arial" pitchFamily="34" charset="0"/>
                <a:cs typeface="Arial" pitchFamily="34" charset="0"/>
              </a:rPr>
              <a:t>Australia</a:t>
            </a:r>
          </a:p>
        </p:txBody>
      </p:sp>
      <p:sp>
        <p:nvSpPr>
          <p:cNvPr id="113" name="TextBox 9">
            <a:extLst>
              <a:ext uri="{FF2B5EF4-FFF2-40B4-BE49-F238E27FC236}">
                <a16:creationId xmlns:a16="http://schemas.microsoft.com/office/drawing/2014/main" id="{A4D79131-5428-4AEE-85EA-0E6CA4299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85" y="4017201"/>
            <a:ext cx="845725" cy="16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61" dirty="0">
                <a:latin typeface="Arial" pitchFamily="34" charset="0"/>
                <a:cs typeface="Arial" pitchFamily="34" charset="0"/>
              </a:rPr>
              <a:t>South America</a:t>
            </a:r>
          </a:p>
        </p:txBody>
      </p:sp>
      <p:sp>
        <p:nvSpPr>
          <p:cNvPr id="114" name="TextBox 10">
            <a:extLst>
              <a:ext uri="{FF2B5EF4-FFF2-40B4-BE49-F238E27FC236}">
                <a16:creationId xmlns:a16="http://schemas.microsoft.com/office/drawing/2014/main" id="{29BAA157-BA88-4623-98AA-B2DEA5299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9347" y="3064321"/>
            <a:ext cx="291086" cy="16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61" dirty="0">
                <a:latin typeface="Arial" pitchFamily="34" charset="0"/>
                <a:cs typeface="Arial" pitchFamily="34" charset="0"/>
              </a:rPr>
              <a:t>USA</a:t>
            </a:r>
          </a:p>
        </p:txBody>
      </p:sp>
      <p:sp>
        <p:nvSpPr>
          <p:cNvPr id="115" name="TextBox 11">
            <a:extLst>
              <a:ext uri="{FF2B5EF4-FFF2-40B4-BE49-F238E27FC236}">
                <a16:creationId xmlns:a16="http://schemas.microsoft.com/office/drawing/2014/main" id="{B7DFCAD9-7522-4009-8811-3601C2B1E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1015" y="2474328"/>
            <a:ext cx="472226" cy="16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61" dirty="0">
                <a:latin typeface="Arial" pitchFamily="34" charset="0"/>
                <a:cs typeface="Arial" pitchFamily="34" charset="0"/>
              </a:rPr>
              <a:t>Canada</a:t>
            </a:r>
          </a:p>
        </p:txBody>
      </p:sp>
      <p:sp>
        <p:nvSpPr>
          <p:cNvPr id="116" name="TextBox 12">
            <a:extLst>
              <a:ext uri="{FF2B5EF4-FFF2-40B4-BE49-F238E27FC236}">
                <a16:creationId xmlns:a16="http://schemas.microsoft.com/office/drawing/2014/main" id="{CDC7FF68-BB9C-4115-BC49-C3C4C70E4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7262" y="3363764"/>
            <a:ext cx="1293493" cy="191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>
              <a:lnSpc>
                <a:spcPts val="1465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961" dirty="0">
                <a:latin typeface="Arial" pitchFamily="34" charset="0"/>
                <a:cs typeface="Arial" pitchFamily="34" charset="0"/>
              </a:rPr>
              <a:t>Sub- Saharan Africa</a:t>
            </a:r>
          </a:p>
        </p:txBody>
      </p:sp>
      <p:sp>
        <p:nvSpPr>
          <p:cNvPr id="117" name="TextBox 13">
            <a:extLst>
              <a:ext uri="{FF2B5EF4-FFF2-40B4-BE49-F238E27FC236}">
                <a16:creationId xmlns:a16="http://schemas.microsoft.com/office/drawing/2014/main" id="{DF086435-0224-4E47-BBF6-14CE122998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0184" y="2117282"/>
            <a:ext cx="589245" cy="16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61" dirty="0">
                <a:latin typeface="Arial" pitchFamily="34" charset="0"/>
                <a:cs typeface="Arial" pitchFamily="34" charset="0"/>
              </a:rPr>
              <a:t>Euro-area</a:t>
            </a:r>
          </a:p>
        </p:txBody>
      </p:sp>
      <p:sp>
        <p:nvSpPr>
          <p:cNvPr id="118" name="TextBox 14">
            <a:extLst>
              <a:ext uri="{FF2B5EF4-FFF2-40B4-BE49-F238E27FC236}">
                <a16:creationId xmlns:a16="http://schemas.microsoft.com/office/drawing/2014/main" id="{2BEBAE0C-3839-40FF-9CA0-E654C1BDA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4164" y="2033653"/>
            <a:ext cx="414518" cy="16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61" dirty="0">
                <a:latin typeface="Arial" pitchFamily="34" charset="0"/>
                <a:cs typeface="Arial" pitchFamily="34" charset="0"/>
              </a:rPr>
              <a:t>Russia</a:t>
            </a:r>
          </a:p>
        </p:txBody>
      </p:sp>
      <p:sp>
        <p:nvSpPr>
          <p:cNvPr id="119" name="TextBox 15">
            <a:extLst>
              <a:ext uri="{FF2B5EF4-FFF2-40B4-BE49-F238E27FC236}">
                <a16:creationId xmlns:a16="http://schemas.microsoft.com/office/drawing/2014/main" id="{213EB3B2-38D2-4D26-935B-992DF66A04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1532" y="2363298"/>
            <a:ext cx="361618" cy="16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61" dirty="0">
                <a:latin typeface="Arial" pitchFamily="34" charset="0"/>
                <a:cs typeface="Arial" pitchFamily="34" charset="0"/>
              </a:rPr>
              <a:t>China</a:t>
            </a:r>
          </a:p>
        </p:txBody>
      </p:sp>
      <p:sp>
        <p:nvSpPr>
          <p:cNvPr id="120" name="TextBox 16">
            <a:extLst>
              <a:ext uri="{FF2B5EF4-FFF2-40B4-BE49-F238E27FC236}">
                <a16:creationId xmlns:a16="http://schemas.microsoft.com/office/drawing/2014/main" id="{4127C3CA-C067-480E-A040-63BD23050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4884" y="2703595"/>
            <a:ext cx="374442" cy="16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61" dirty="0">
                <a:latin typeface="Arial" pitchFamily="34" charset="0"/>
                <a:cs typeface="Arial" pitchFamily="34" charset="0"/>
              </a:rPr>
              <a:t>Japan</a:t>
            </a:r>
          </a:p>
        </p:txBody>
      </p:sp>
      <p:sp>
        <p:nvSpPr>
          <p:cNvPr id="121" name="TextBox 15">
            <a:extLst>
              <a:ext uri="{FF2B5EF4-FFF2-40B4-BE49-F238E27FC236}">
                <a16:creationId xmlns:a16="http://schemas.microsoft.com/office/drawing/2014/main" id="{9BB919A4-EBE3-4D9D-88B3-F95719E49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4101" y="3449527"/>
            <a:ext cx="305514" cy="16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61" dirty="0">
                <a:latin typeface="Arial" pitchFamily="34" charset="0"/>
                <a:cs typeface="Arial" pitchFamily="34" charset="0"/>
              </a:rPr>
              <a:t>India</a:t>
            </a:r>
          </a:p>
        </p:txBody>
      </p:sp>
      <p:sp>
        <p:nvSpPr>
          <p:cNvPr id="122" name="TextBox 13">
            <a:extLst>
              <a:ext uri="{FF2B5EF4-FFF2-40B4-BE49-F238E27FC236}">
                <a16:creationId xmlns:a16="http://schemas.microsoft.com/office/drawing/2014/main" id="{7C999027-1C93-42FC-8E83-D117A61F4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9615" y="2447452"/>
            <a:ext cx="209334" cy="16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61" dirty="0">
                <a:latin typeface="Arial" pitchFamily="34" charset="0"/>
                <a:cs typeface="Arial" pitchFamily="34" charset="0"/>
              </a:rPr>
              <a:t>UK</a:t>
            </a:r>
          </a:p>
        </p:txBody>
      </p:sp>
      <p:sp>
        <p:nvSpPr>
          <p:cNvPr id="123" name="TextBox 13">
            <a:extLst>
              <a:ext uri="{FF2B5EF4-FFF2-40B4-BE49-F238E27FC236}">
                <a16:creationId xmlns:a16="http://schemas.microsoft.com/office/drawing/2014/main" id="{CD2F5241-4B3B-493F-99C9-1B819F3E4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8833" y="1698058"/>
            <a:ext cx="545964" cy="16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61" dirty="0">
                <a:latin typeface="Arial" pitchFamily="34" charset="0"/>
                <a:cs typeface="Arial" pitchFamily="34" charset="0"/>
              </a:rPr>
              <a:t>Germany</a:t>
            </a:r>
          </a:p>
        </p:txBody>
      </p:sp>
      <p:sp>
        <p:nvSpPr>
          <p:cNvPr id="124" name="TextBox 10">
            <a:extLst>
              <a:ext uri="{FF2B5EF4-FFF2-40B4-BE49-F238E27FC236}">
                <a16:creationId xmlns:a16="http://schemas.microsoft.com/office/drawing/2014/main" id="{15871FB0-4284-460C-9804-924180C86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6918" y="4024970"/>
            <a:ext cx="345588" cy="16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61" dirty="0">
                <a:latin typeface="Arial" pitchFamily="34" charset="0"/>
                <a:cs typeface="Arial" pitchFamily="34" charset="0"/>
              </a:rPr>
              <a:t>Brazil</a:t>
            </a: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804797F7-BEB9-49AD-8B63-961CAB2C4DC1}"/>
              </a:ext>
            </a:extLst>
          </p:cNvPr>
          <p:cNvSpPr/>
          <p:nvPr/>
        </p:nvSpPr>
        <p:spPr>
          <a:xfrm>
            <a:off x="2981602" y="2676676"/>
            <a:ext cx="839261" cy="839261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19"/>
          </a:p>
        </p:txBody>
      </p:sp>
      <p:sp>
        <p:nvSpPr>
          <p:cNvPr id="126" name="TextBox 10">
            <a:extLst>
              <a:ext uri="{FF2B5EF4-FFF2-40B4-BE49-F238E27FC236}">
                <a16:creationId xmlns:a16="http://schemas.microsoft.com/office/drawing/2014/main" id="{B28ADF5D-BC84-4460-8D87-741661303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5426" y="3000738"/>
            <a:ext cx="420930" cy="18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57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24.3%</a:t>
            </a: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C6192FE8-70C7-4E28-A9E3-9653D0B39E1B}"/>
              </a:ext>
            </a:extLst>
          </p:cNvPr>
          <p:cNvSpPr/>
          <p:nvPr/>
        </p:nvSpPr>
        <p:spPr>
          <a:xfrm>
            <a:off x="7542740" y="1985743"/>
            <a:ext cx="690933" cy="690933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19"/>
          </a:p>
        </p:txBody>
      </p:sp>
      <p:sp>
        <p:nvSpPr>
          <p:cNvPr id="128" name="TextBox 10">
            <a:extLst>
              <a:ext uri="{FF2B5EF4-FFF2-40B4-BE49-F238E27FC236}">
                <a16:creationId xmlns:a16="http://schemas.microsoft.com/office/drawing/2014/main" id="{2BBFE1D4-5DDE-474B-8F39-A3446BB952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6445" y="2240323"/>
            <a:ext cx="308720" cy="18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57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15%</a:t>
            </a: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F91B30E3-FA5A-49B4-B4D9-BF2D9FE93574}"/>
              </a:ext>
            </a:extLst>
          </p:cNvPr>
          <p:cNvSpPr/>
          <p:nvPr/>
        </p:nvSpPr>
        <p:spPr>
          <a:xfrm>
            <a:off x="5067744" y="1953164"/>
            <a:ext cx="690933" cy="690933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19"/>
          </a:p>
        </p:txBody>
      </p:sp>
      <p:sp>
        <p:nvSpPr>
          <p:cNvPr id="130" name="TextBox 10">
            <a:extLst>
              <a:ext uri="{FF2B5EF4-FFF2-40B4-BE49-F238E27FC236}">
                <a16:creationId xmlns:a16="http://schemas.microsoft.com/office/drawing/2014/main" id="{6B1DD187-11C7-468C-A6AF-5D98C0C1F2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9221" y="2219304"/>
            <a:ext cx="420930" cy="18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57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15.8%</a:t>
            </a: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CE672B1E-AE6C-441E-A5F7-47589654E663}"/>
              </a:ext>
            </a:extLst>
          </p:cNvPr>
          <p:cNvSpPr/>
          <p:nvPr/>
        </p:nvSpPr>
        <p:spPr>
          <a:xfrm>
            <a:off x="3502400" y="3760220"/>
            <a:ext cx="520730" cy="520730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19"/>
          </a:p>
        </p:txBody>
      </p:sp>
      <p:sp>
        <p:nvSpPr>
          <p:cNvPr id="132" name="TextBox 10">
            <a:extLst>
              <a:ext uri="{FF2B5EF4-FFF2-40B4-BE49-F238E27FC236}">
                <a16:creationId xmlns:a16="http://schemas.microsoft.com/office/drawing/2014/main" id="{FFAC6E44-D8C4-4D24-8913-AF74319EF2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1110" y="3938830"/>
            <a:ext cx="345588" cy="18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57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7.4%</a:t>
            </a: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5C4F33A7-C23B-4433-84D0-6E21BB39FD12}"/>
              </a:ext>
            </a:extLst>
          </p:cNvPr>
          <p:cNvSpPr/>
          <p:nvPr/>
        </p:nvSpPr>
        <p:spPr>
          <a:xfrm>
            <a:off x="7420820" y="2773451"/>
            <a:ext cx="391469" cy="391469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19"/>
          </a:p>
        </p:txBody>
      </p:sp>
      <p:sp>
        <p:nvSpPr>
          <p:cNvPr id="134" name="TextBox 10">
            <a:extLst>
              <a:ext uri="{FF2B5EF4-FFF2-40B4-BE49-F238E27FC236}">
                <a16:creationId xmlns:a16="http://schemas.microsoft.com/office/drawing/2014/main" id="{6791A78C-C42B-4E17-AE07-61177A5FE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7681" y="2898990"/>
            <a:ext cx="318338" cy="16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61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6.1%</a:t>
            </a: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3522A1A3-9442-4055-A929-AC02AA41F32F}"/>
              </a:ext>
            </a:extLst>
          </p:cNvPr>
          <p:cNvSpPr/>
          <p:nvPr/>
        </p:nvSpPr>
        <p:spPr>
          <a:xfrm>
            <a:off x="5414626" y="1673412"/>
            <a:ext cx="391469" cy="391469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19"/>
          </a:p>
        </p:txBody>
      </p:sp>
      <p:sp>
        <p:nvSpPr>
          <p:cNvPr id="136" name="TextBox 10">
            <a:extLst>
              <a:ext uri="{FF2B5EF4-FFF2-40B4-BE49-F238E27FC236}">
                <a16:creationId xmlns:a16="http://schemas.microsoft.com/office/drawing/2014/main" id="{DCBE07BC-3D8F-4AE1-BE16-A33A5654E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8365" y="1798951"/>
            <a:ext cx="318338" cy="166768"/>
          </a:xfrm>
          <a:prstGeom prst="rect">
            <a:avLst/>
          </a:prstGeom>
          <a:noFill/>
          <a:ln>
            <a:noFill/>
          </a:ln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61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4.6%</a:t>
            </a: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B1DE48F1-912D-4FDC-9347-ECFE3F79D0D9}"/>
              </a:ext>
            </a:extLst>
          </p:cNvPr>
          <p:cNvSpPr/>
          <p:nvPr/>
        </p:nvSpPr>
        <p:spPr>
          <a:xfrm>
            <a:off x="4904606" y="2422102"/>
            <a:ext cx="318905" cy="318905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19"/>
          </a:p>
        </p:txBody>
      </p:sp>
      <p:sp>
        <p:nvSpPr>
          <p:cNvPr id="138" name="TextBox 10">
            <a:extLst>
              <a:ext uri="{FF2B5EF4-FFF2-40B4-BE49-F238E27FC236}">
                <a16:creationId xmlns:a16="http://schemas.microsoft.com/office/drawing/2014/main" id="{3CAB0DFC-DB77-409D-BF8B-83009489DC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7857" y="2508505"/>
            <a:ext cx="289484" cy="15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865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3.3%</a:t>
            </a: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6F3AC768-99D8-4C1D-AB28-E18CBE9FB58A}"/>
              </a:ext>
            </a:extLst>
          </p:cNvPr>
          <p:cNvSpPr/>
          <p:nvPr/>
        </p:nvSpPr>
        <p:spPr>
          <a:xfrm>
            <a:off x="6388773" y="3095892"/>
            <a:ext cx="318905" cy="318905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19"/>
          </a:p>
        </p:txBody>
      </p:sp>
      <p:sp>
        <p:nvSpPr>
          <p:cNvPr id="140" name="TextBox 10">
            <a:extLst>
              <a:ext uri="{FF2B5EF4-FFF2-40B4-BE49-F238E27FC236}">
                <a16:creationId xmlns:a16="http://schemas.microsoft.com/office/drawing/2014/main" id="{7820D0BD-1332-4E5B-9AC4-444A0DCEB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2024" y="3182295"/>
            <a:ext cx="289484" cy="15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865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3.3%</a:t>
            </a:r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E73AD468-BDE9-4F65-99E8-2526BCDBEDA2}"/>
              </a:ext>
            </a:extLst>
          </p:cNvPr>
          <p:cNvSpPr/>
          <p:nvPr/>
        </p:nvSpPr>
        <p:spPr>
          <a:xfrm>
            <a:off x="4133624" y="4038929"/>
            <a:ext cx="299656" cy="299656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19"/>
          </a:p>
        </p:txBody>
      </p:sp>
      <p:sp>
        <p:nvSpPr>
          <p:cNvPr id="142" name="TextBox 10">
            <a:extLst>
              <a:ext uri="{FF2B5EF4-FFF2-40B4-BE49-F238E27FC236}">
                <a16:creationId xmlns:a16="http://schemas.microsoft.com/office/drawing/2014/main" id="{890E6885-E033-4F9F-82B3-D0DF510B7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9762" y="4112767"/>
            <a:ext cx="289484" cy="15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865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2.6%</a:t>
            </a:r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3DE94A38-3D20-42B1-B87F-E042669B2528}"/>
              </a:ext>
            </a:extLst>
          </p:cNvPr>
          <p:cNvSpPr/>
          <p:nvPr/>
        </p:nvSpPr>
        <p:spPr>
          <a:xfrm>
            <a:off x="2704217" y="2447601"/>
            <a:ext cx="299656" cy="299656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19"/>
          </a:p>
        </p:txBody>
      </p:sp>
      <p:sp>
        <p:nvSpPr>
          <p:cNvPr id="144" name="TextBox 10">
            <a:extLst>
              <a:ext uri="{FF2B5EF4-FFF2-40B4-BE49-F238E27FC236}">
                <a16:creationId xmlns:a16="http://schemas.microsoft.com/office/drawing/2014/main" id="{AD0EAB30-F893-4C7C-A5AF-D54E298D4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355" y="2521439"/>
            <a:ext cx="289484" cy="15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865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2.1%</a:t>
            </a:r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71B65DBB-BA65-4F66-BDAF-5CF27F5D16DA}"/>
              </a:ext>
            </a:extLst>
          </p:cNvPr>
          <p:cNvSpPr/>
          <p:nvPr/>
        </p:nvSpPr>
        <p:spPr>
          <a:xfrm>
            <a:off x="7684261" y="3947119"/>
            <a:ext cx="290411" cy="290411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19"/>
          </a:p>
        </p:txBody>
      </p:sp>
      <p:sp>
        <p:nvSpPr>
          <p:cNvPr id="146" name="TextBox 10">
            <a:extLst>
              <a:ext uri="{FF2B5EF4-FFF2-40B4-BE49-F238E27FC236}">
                <a16:creationId xmlns:a16="http://schemas.microsoft.com/office/drawing/2014/main" id="{54D53330-4A17-4F2F-8C66-ED6C36530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8847" y="4037054"/>
            <a:ext cx="262232" cy="13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769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1.7%</a:t>
            </a: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FF6A5A8A-3D7F-4661-9230-D3589C13BB45}"/>
              </a:ext>
            </a:extLst>
          </p:cNvPr>
          <p:cNvSpPr/>
          <p:nvPr/>
        </p:nvSpPr>
        <p:spPr>
          <a:xfrm>
            <a:off x="5450242" y="3339731"/>
            <a:ext cx="290411" cy="290411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19"/>
          </a:p>
        </p:txBody>
      </p:sp>
      <p:sp>
        <p:nvSpPr>
          <p:cNvPr id="148" name="TextBox 10">
            <a:extLst>
              <a:ext uri="{FF2B5EF4-FFF2-40B4-BE49-F238E27FC236}">
                <a16:creationId xmlns:a16="http://schemas.microsoft.com/office/drawing/2014/main" id="{ED7AF75C-E485-4B03-8FF2-44AAEA500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4502" y="3424778"/>
            <a:ext cx="262232" cy="13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769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1.9%</a:t>
            </a:r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F72787BE-36EE-47CD-A891-C5466A36F49F}"/>
              </a:ext>
            </a:extLst>
          </p:cNvPr>
          <p:cNvSpPr/>
          <p:nvPr/>
        </p:nvSpPr>
        <p:spPr>
          <a:xfrm>
            <a:off x="7054715" y="1890151"/>
            <a:ext cx="290411" cy="290411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19"/>
          </a:p>
        </p:txBody>
      </p:sp>
      <p:sp>
        <p:nvSpPr>
          <p:cNvPr id="150" name="TextBox 10">
            <a:extLst>
              <a:ext uri="{FF2B5EF4-FFF2-40B4-BE49-F238E27FC236}">
                <a16:creationId xmlns:a16="http://schemas.microsoft.com/office/drawing/2014/main" id="{F6677569-AE6F-4417-9FDA-1F11DB82CC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9301" y="1980085"/>
            <a:ext cx="262232" cy="13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769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1.9%</a:t>
            </a: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1115C3AF-EDA6-4A5B-90A7-9F4185FDD216}"/>
              </a:ext>
            </a:extLst>
          </p:cNvPr>
          <p:cNvSpPr/>
          <p:nvPr/>
        </p:nvSpPr>
        <p:spPr>
          <a:xfrm>
            <a:off x="5758678" y="3755574"/>
            <a:ext cx="181547" cy="181547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19"/>
          </a:p>
        </p:txBody>
      </p:sp>
      <p:sp>
        <p:nvSpPr>
          <p:cNvPr id="152" name="TextBox 10">
            <a:extLst>
              <a:ext uri="{FF2B5EF4-FFF2-40B4-BE49-F238E27FC236}">
                <a16:creationId xmlns:a16="http://schemas.microsoft.com/office/drawing/2014/main" id="{2296A9F8-7DD8-4849-9C7A-48D560290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0490" y="3968205"/>
            <a:ext cx="262232" cy="13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723" tIns="9362" rIns="18723" bIns="936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769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0,4%</a:t>
            </a: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0B9EF7D3-17C2-41E1-B9E5-4D10713928A7}"/>
              </a:ext>
            </a:extLst>
          </p:cNvPr>
          <p:cNvGrpSpPr/>
          <p:nvPr/>
        </p:nvGrpSpPr>
        <p:grpSpPr>
          <a:xfrm>
            <a:off x="2560887" y="1491630"/>
            <a:ext cx="5542773" cy="3096057"/>
            <a:chOff x="11755609" y="734377"/>
            <a:chExt cx="23074517" cy="12888858"/>
          </a:xfrm>
        </p:grpSpPr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68D180EA-F6B4-43D6-AC59-25CC06F48BD6}"/>
                </a:ext>
              </a:extLst>
            </p:cNvPr>
            <p:cNvSpPr/>
            <p:nvPr/>
          </p:nvSpPr>
          <p:spPr>
            <a:xfrm>
              <a:off x="13351547" y="7879438"/>
              <a:ext cx="1295251" cy="1295251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19"/>
            </a:p>
          </p:txBody>
        </p:sp>
        <p:sp>
          <p:nvSpPr>
            <p:cNvPr id="155" name="TextBox 10">
              <a:extLst>
                <a:ext uri="{FF2B5EF4-FFF2-40B4-BE49-F238E27FC236}">
                  <a16:creationId xmlns:a16="http://schemas.microsoft.com/office/drawing/2014/main" id="{4FFF9D97-E3AC-446A-9F60-5CBB746023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53493" y="8222266"/>
              <a:ext cx="1205119" cy="632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23" tIns="9362" rIns="18723" bIns="936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65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4.3%</a:t>
              </a:r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9243B14E-92DC-4A86-9D57-E636D90F5BB9}"/>
                </a:ext>
              </a:extLst>
            </p:cNvPr>
            <p:cNvSpPr/>
            <p:nvPr/>
          </p:nvSpPr>
          <p:spPr>
            <a:xfrm>
              <a:off x="11755609" y="5677592"/>
              <a:ext cx="1295251" cy="1295251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19"/>
            </a:p>
          </p:txBody>
        </p:sp>
        <p:sp>
          <p:nvSpPr>
            <p:cNvPr id="157" name="TextBox 10">
              <a:extLst>
                <a:ext uri="{FF2B5EF4-FFF2-40B4-BE49-F238E27FC236}">
                  <a16:creationId xmlns:a16="http://schemas.microsoft.com/office/drawing/2014/main" id="{2C06F267-A2EB-4B1E-AEB6-229AA17323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857557" y="6020418"/>
              <a:ext cx="1205119" cy="632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23" tIns="9362" rIns="18723" bIns="936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65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0.5%</a:t>
              </a:r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138E668-7F4E-40C0-A399-8CD54B896F7C}"/>
                </a:ext>
              </a:extLst>
            </p:cNvPr>
            <p:cNvSpPr/>
            <p:nvPr/>
          </p:nvSpPr>
          <p:spPr>
            <a:xfrm>
              <a:off x="15419932" y="11717122"/>
              <a:ext cx="1295251" cy="1295251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19"/>
            </a:p>
          </p:txBody>
        </p:sp>
        <p:sp>
          <p:nvSpPr>
            <p:cNvPr id="159" name="TextBox 10">
              <a:extLst>
                <a:ext uri="{FF2B5EF4-FFF2-40B4-BE49-F238E27FC236}">
                  <a16:creationId xmlns:a16="http://schemas.microsoft.com/office/drawing/2014/main" id="{6F012579-6C0C-49BB-92F3-557D8976DF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521880" y="12059949"/>
              <a:ext cx="1205119" cy="632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23" tIns="9362" rIns="18723" bIns="936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65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5.7%</a:t>
              </a:r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12F9FC67-F5BF-4D30-AA50-8522477953A4}"/>
                </a:ext>
              </a:extLst>
            </p:cNvPr>
            <p:cNvSpPr/>
            <p:nvPr/>
          </p:nvSpPr>
          <p:spPr>
            <a:xfrm>
              <a:off x="33248577" y="7015540"/>
              <a:ext cx="1295251" cy="1295251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19"/>
            </a:p>
          </p:txBody>
        </p:sp>
        <p:sp>
          <p:nvSpPr>
            <p:cNvPr id="161" name="TextBox 10">
              <a:extLst>
                <a:ext uri="{FF2B5EF4-FFF2-40B4-BE49-F238E27FC236}">
                  <a16:creationId xmlns:a16="http://schemas.microsoft.com/office/drawing/2014/main" id="{257452CB-272D-45DC-81E8-C32BC3B282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50524" y="7358366"/>
              <a:ext cx="1205119" cy="632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23" tIns="9362" rIns="18723" bIns="936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65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1.7%</a:t>
              </a:r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FE0A627C-752C-430F-B1E1-76AB854999BF}"/>
                </a:ext>
              </a:extLst>
            </p:cNvPr>
            <p:cNvSpPr/>
            <p:nvPr/>
          </p:nvSpPr>
          <p:spPr>
            <a:xfrm>
              <a:off x="21838562" y="2745166"/>
              <a:ext cx="1295251" cy="1295251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19"/>
            </a:p>
          </p:txBody>
        </p:sp>
        <p:sp>
          <p:nvSpPr>
            <p:cNvPr id="163" name="TextBox 10">
              <a:extLst>
                <a:ext uri="{FF2B5EF4-FFF2-40B4-BE49-F238E27FC236}">
                  <a16:creationId xmlns:a16="http://schemas.microsoft.com/office/drawing/2014/main" id="{9C5DE83B-75CF-4108-88D6-37E199B213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40510" y="3087995"/>
              <a:ext cx="1205119" cy="632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23" tIns="9362" rIns="18723" bIns="936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65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9.8%</a:t>
              </a:r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07F99018-21BA-4CF1-B4BA-FA110AEDF8E3}"/>
                </a:ext>
              </a:extLst>
            </p:cNvPr>
            <p:cNvSpPr/>
            <p:nvPr/>
          </p:nvSpPr>
          <p:spPr>
            <a:xfrm>
              <a:off x="24215305" y="7471030"/>
              <a:ext cx="1465459" cy="1395384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19"/>
            </a:p>
          </p:txBody>
        </p:sp>
        <p:sp>
          <p:nvSpPr>
            <p:cNvPr id="165" name="TextBox 10">
              <a:extLst>
                <a:ext uri="{FF2B5EF4-FFF2-40B4-BE49-F238E27FC236}">
                  <a16:creationId xmlns:a16="http://schemas.microsoft.com/office/drawing/2014/main" id="{4B810C7B-B7FA-43BD-BF23-FF77A97612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50475" y="7852372"/>
              <a:ext cx="1458704" cy="632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23" tIns="9362" rIns="18723" bIns="936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65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16.4%</a:t>
              </a:r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34427E3D-855C-44D3-8E20-9C43C236C114}"/>
                </a:ext>
              </a:extLst>
            </p:cNvPr>
            <p:cNvSpPr/>
            <p:nvPr/>
          </p:nvSpPr>
          <p:spPr>
            <a:xfrm>
              <a:off x="18699426" y="12327984"/>
              <a:ext cx="1295251" cy="1295251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19"/>
            </a:p>
          </p:txBody>
        </p:sp>
        <p:sp>
          <p:nvSpPr>
            <p:cNvPr id="167" name="TextBox 10">
              <a:extLst>
                <a:ext uri="{FF2B5EF4-FFF2-40B4-BE49-F238E27FC236}">
                  <a16:creationId xmlns:a16="http://schemas.microsoft.com/office/drawing/2014/main" id="{183C51DE-92A0-42F1-B7EA-BF5E162CE7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01372" y="12670809"/>
              <a:ext cx="1205119" cy="632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23" tIns="9362" rIns="18723" bIns="936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65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2.8%</a:t>
              </a:r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D30D4CE7-B39E-4927-AA2E-43921930EC51}"/>
                </a:ext>
              </a:extLst>
            </p:cNvPr>
            <p:cNvSpPr/>
            <p:nvPr/>
          </p:nvSpPr>
          <p:spPr>
            <a:xfrm>
              <a:off x="20799827" y="5389258"/>
              <a:ext cx="1295251" cy="1295251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19"/>
            </a:p>
          </p:txBody>
        </p:sp>
        <p:sp>
          <p:nvSpPr>
            <p:cNvPr id="169" name="TextBox 10">
              <a:extLst>
                <a:ext uri="{FF2B5EF4-FFF2-40B4-BE49-F238E27FC236}">
                  <a16:creationId xmlns:a16="http://schemas.microsoft.com/office/drawing/2014/main" id="{F0F8FBC6-A692-47AE-ABBF-D12075DAA6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01772" y="5732085"/>
              <a:ext cx="1205119" cy="632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23" tIns="9362" rIns="18723" bIns="936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65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0.9%</a:t>
              </a:r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1A15160F-B7DE-45A1-9EDB-9749ACF0CB1F}"/>
                </a:ext>
              </a:extLst>
            </p:cNvPr>
            <p:cNvSpPr/>
            <p:nvPr/>
          </p:nvSpPr>
          <p:spPr>
            <a:xfrm>
              <a:off x="24385513" y="10663433"/>
              <a:ext cx="1295251" cy="1295251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19"/>
            </a:p>
          </p:txBody>
        </p:sp>
        <p:sp>
          <p:nvSpPr>
            <p:cNvPr id="171" name="TextBox 10">
              <a:extLst>
                <a:ext uri="{FF2B5EF4-FFF2-40B4-BE49-F238E27FC236}">
                  <a16:creationId xmlns:a16="http://schemas.microsoft.com/office/drawing/2014/main" id="{FFEE7C0D-78AA-4D22-9826-61A4AF728A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87461" y="11006258"/>
              <a:ext cx="1205119" cy="632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23" tIns="9362" rIns="18723" bIns="936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65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0,7%</a:t>
              </a:r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BDDB0CE4-CFEE-49C6-A7E6-225073B95A3F}"/>
                </a:ext>
              </a:extLst>
            </p:cNvPr>
            <p:cNvSpPr/>
            <p:nvPr/>
          </p:nvSpPr>
          <p:spPr>
            <a:xfrm>
              <a:off x="26681258" y="8046662"/>
              <a:ext cx="1465459" cy="1395384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19"/>
            </a:p>
          </p:txBody>
        </p:sp>
        <p:sp>
          <p:nvSpPr>
            <p:cNvPr id="173" name="TextBox 10">
              <a:extLst>
                <a:ext uri="{FF2B5EF4-FFF2-40B4-BE49-F238E27FC236}">
                  <a16:creationId xmlns:a16="http://schemas.microsoft.com/office/drawing/2014/main" id="{A7B141B2-CC88-4735-9CD6-6E07A065CE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16427" y="8428001"/>
              <a:ext cx="1458704" cy="632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23" tIns="9362" rIns="18723" bIns="936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65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17,7%</a:t>
              </a:r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4B7BC244-0837-4709-ACBB-AA3605E8A2A8}"/>
                </a:ext>
              </a:extLst>
            </p:cNvPr>
            <p:cNvSpPr/>
            <p:nvPr/>
          </p:nvSpPr>
          <p:spPr>
            <a:xfrm>
              <a:off x="31747134" y="3225620"/>
              <a:ext cx="1465459" cy="1395384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19"/>
            </a:p>
          </p:txBody>
        </p:sp>
        <p:sp>
          <p:nvSpPr>
            <p:cNvPr id="175" name="TextBox 10">
              <a:extLst>
                <a:ext uri="{FF2B5EF4-FFF2-40B4-BE49-F238E27FC236}">
                  <a16:creationId xmlns:a16="http://schemas.microsoft.com/office/drawing/2014/main" id="{5C7DB47B-D484-4960-AAE8-16B3B87D66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82300" y="3606962"/>
              <a:ext cx="1458704" cy="632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23" tIns="9362" rIns="18723" bIns="936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65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18.7%</a:t>
              </a:r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6E463E4C-118A-4641-9619-A66092360713}"/>
                </a:ext>
              </a:extLst>
            </p:cNvPr>
            <p:cNvSpPr/>
            <p:nvPr/>
          </p:nvSpPr>
          <p:spPr>
            <a:xfrm>
              <a:off x="29549492" y="1612905"/>
              <a:ext cx="1295251" cy="1295251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19"/>
            </a:p>
          </p:txBody>
        </p:sp>
        <p:sp>
          <p:nvSpPr>
            <p:cNvPr id="177" name="TextBox 10">
              <a:extLst>
                <a:ext uri="{FF2B5EF4-FFF2-40B4-BE49-F238E27FC236}">
                  <a16:creationId xmlns:a16="http://schemas.microsoft.com/office/drawing/2014/main" id="{6D541285-84C6-433D-BF7C-8710C90DF8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651440" y="1955732"/>
              <a:ext cx="1205119" cy="632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23" tIns="9362" rIns="18723" bIns="936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65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1.9%</a:t>
              </a:r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E122CF68-570C-489B-BD14-81058E835927}"/>
                </a:ext>
              </a:extLst>
            </p:cNvPr>
            <p:cNvSpPr/>
            <p:nvPr/>
          </p:nvSpPr>
          <p:spPr>
            <a:xfrm>
              <a:off x="33523061" y="11809672"/>
              <a:ext cx="1295251" cy="1295251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19"/>
            </a:p>
          </p:txBody>
        </p:sp>
        <p:sp>
          <p:nvSpPr>
            <p:cNvPr id="179" name="TextBox 10">
              <a:extLst>
                <a:ext uri="{FF2B5EF4-FFF2-40B4-BE49-F238E27FC236}">
                  <a16:creationId xmlns:a16="http://schemas.microsoft.com/office/drawing/2014/main" id="{6BB018B8-E816-46AE-81A2-A46F4570BA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25007" y="12152500"/>
              <a:ext cx="1205119" cy="632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23" tIns="9362" rIns="18723" bIns="936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65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0.3%</a:t>
              </a:r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34D7D3E9-715C-472E-8479-AA16494035CC}"/>
                </a:ext>
              </a:extLst>
            </p:cNvPr>
            <p:cNvSpPr/>
            <p:nvPr/>
          </p:nvSpPr>
          <p:spPr>
            <a:xfrm>
              <a:off x="24649312" y="734377"/>
              <a:ext cx="1295251" cy="1295251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19"/>
            </a:p>
          </p:txBody>
        </p:sp>
        <p:sp>
          <p:nvSpPr>
            <p:cNvPr id="181" name="TextBox 10">
              <a:extLst>
                <a:ext uri="{FF2B5EF4-FFF2-40B4-BE49-F238E27FC236}">
                  <a16:creationId xmlns:a16="http://schemas.microsoft.com/office/drawing/2014/main" id="{DEF44934-DC2D-4D44-A37B-7B70CC09D3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751257" y="1077203"/>
              <a:ext cx="1205119" cy="632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23" tIns="9362" rIns="18723" bIns="936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65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1.1%</a:t>
              </a:r>
            </a:p>
          </p:txBody>
        </p:sp>
      </p:grpSp>
      <p:sp>
        <p:nvSpPr>
          <p:cNvPr id="182" name="Rectangle 181">
            <a:extLst>
              <a:ext uri="{FF2B5EF4-FFF2-40B4-BE49-F238E27FC236}">
                <a16:creationId xmlns:a16="http://schemas.microsoft.com/office/drawing/2014/main" id="{CCE62FF5-6D06-4E6A-8BB4-AD4A78FC0110}"/>
              </a:ext>
            </a:extLst>
          </p:cNvPr>
          <p:cNvSpPr/>
          <p:nvPr/>
        </p:nvSpPr>
        <p:spPr>
          <a:xfrm>
            <a:off x="254096" y="1195766"/>
            <a:ext cx="186418" cy="186418"/>
          </a:xfrm>
          <a:prstGeom prst="rect">
            <a:avLst/>
          </a:prstGeom>
          <a:solidFill>
            <a:srgbClr val="A2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495"/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3BCFA54C-18CF-4170-9ED0-C7473891D748}"/>
              </a:ext>
            </a:extLst>
          </p:cNvPr>
          <p:cNvSpPr/>
          <p:nvPr/>
        </p:nvSpPr>
        <p:spPr>
          <a:xfrm>
            <a:off x="265794" y="1632792"/>
            <a:ext cx="186418" cy="186418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495"/>
          </a:p>
        </p:txBody>
      </p:sp>
      <p:sp>
        <p:nvSpPr>
          <p:cNvPr id="184" name="TextBox 14">
            <a:extLst>
              <a:ext uri="{FF2B5EF4-FFF2-40B4-BE49-F238E27FC236}">
                <a16:creationId xmlns:a16="http://schemas.microsoft.com/office/drawing/2014/main" id="{C45CA734-E43F-4004-97CB-7C7A784F8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527" y="1132459"/>
            <a:ext cx="1247452" cy="35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7944" tIns="38974" rIns="77944" bIns="38974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800" dirty="0">
                <a:latin typeface="Arial" pitchFamily="34" charset="0"/>
                <a:cs typeface="Arial" pitchFamily="34" charset="0"/>
              </a:rPr>
              <a:t>Population</a:t>
            </a:r>
          </a:p>
        </p:txBody>
      </p:sp>
      <p:sp>
        <p:nvSpPr>
          <p:cNvPr id="185" name="TextBox 14">
            <a:extLst>
              <a:ext uri="{FF2B5EF4-FFF2-40B4-BE49-F238E27FC236}">
                <a16:creationId xmlns:a16="http://schemas.microsoft.com/office/drawing/2014/main" id="{2FDD77A7-D39E-4184-81DD-B3B01ACC5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458" y="1548147"/>
            <a:ext cx="657547" cy="35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7944" tIns="38974" rIns="77944" bIns="38974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800" dirty="0">
                <a:latin typeface="Arial" pitchFamily="34" charset="0"/>
                <a:cs typeface="Arial" pitchFamily="34" charset="0"/>
              </a:rPr>
              <a:t>GDP</a:t>
            </a:r>
          </a:p>
        </p:txBody>
      </p:sp>
    </p:spTree>
    <p:extLst>
      <p:ext uri="{BB962C8B-B14F-4D97-AF65-F5344CB8AC3E}">
        <p14:creationId xmlns:p14="http://schemas.microsoft.com/office/powerpoint/2010/main" val="344835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0F16CD-DCFC-45D7-89A5-0C8C7D0E798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90FD5C08-7057-454D-A3D3-2DB7CEA47E1D}" type="slidenum">
              <a:rPr lang="en-ZA" smtClean="0"/>
              <a:pPr/>
              <a:t>36</a:t>
            </a:fld>
            <a:endParaRPr lang="en-ZA" dirty="0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9075ADC3-1BAE-4A04-9592-FDDA6240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339502"/>
            <a:ext cx="4501553" cy="45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>
              <a:lnSpc>
                <a:spcPts val="2800"/>
              </a:lnSpc>
            </a:pPr>
            <a:r>
              <a:rPr lang="en-US" altLang="zh-CN" dirty="0"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Japan population aged 15 to 24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F8E0D28A-5297-45C4-A304-436D392AA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835" y="943137"/>
            <a:ext cx="9541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Millions</a:t>
            </a:r>
          </a:p>
        </p:txBody>
      </p:sp>
      <p:graphicFrame>
        <p:nvGraphicFramePr>
          <p:cNvPr id="9" name="Object 2">
            <a:extLst>
              <a:ext uri="{FF2B5EF4-FFF2-40B4-BE49-F238E27FC236}">
                <a16:creationId xmlns:a16="http://schemas.microsoft.com/office/drawing/2014/main" id="{D7BA841A-0550-4556-84B2-46EF54D9A0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3324942"/>
              </p:ext>
            </p:extLst>
          </p:nvPr>
        </p:nvGraphicFramePr>
        <p:xfrm>
          <a:off x="253481" y="1411792"/>
          <a:ext cx="6262729" cy="3355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6933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Picture 157">
            <a:extLst>
              <a:ext uri="{FF2B5EF4-FFF2-40B4-BE49-F238E27FC236}">
                <a16:creationId xmlns:a16="http://schemas.microsoft.com/office/drawing/2014/main" id="{52F2E9F9-E964-4AAD-91FD-20D5DE8429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43" t="2680" r="10848" b="12782"/>
          <a:stretch/>
        </p:blipFill>
        <p:spPr>
          <a:xfrm>
            <a:off x="4924350" y="1173385"/>
            <a:ext cx="4085506" cy="3558605"/>
          </a:xfrm>
          <a:prstGeom prst="rect">
            <a:avLst/>
          </a:prstGeom>
        </p:spPr>
      </p:pic>
      <p:pic>
        <p:nvPicPr>
          <p:cNvPr id="159" name="Picture 158">
            <a:extLst>
              <a:ext uri="{FF2B5EF4-FFF2-40B4-BE49-F238E27FC236}">
                <a16:creationId xmlns:a16="http://schemas.microsoft.com/office/drawing/2014/main" id="{32DE4474-A889-48BD-8CEB-AAB215137B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1" r="56488" b="2104"/>
          <a:stretch/>
        </p:blipFill>
        <p:spPr>
          <a:xfrm>
            <a:off x="1434865" y="1243172"/>
            <a:ext cx="3295994" cy="341903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5D5197-B895-4692-B7B7-FC02723CE3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76256" y="4767263"/>
            <a:ext cx="2133600" cy="273844"/>
          </a:xfrm>
        </p:spPr>
        <p:txBody>
          <a:bodyPr/>
          <a:lstStyle/>
          <a:p>
            <a:fld id="{90FD5C08-7057-454D-A3D3-2DB7CEA47E1D}" type="slidenum">
              <a:rPr lang="en-ZA" smtClean="0"/>
              <a:pPr/>
              <a:t>37</a:t>
            </a:fld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9857F-5A29-4FCC-9BB9-B4E1F30C80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842" y="176568"/>
            <a:ext cx="8928670" cy="522974"/>
          </a:xfrm>
        </p:spPr>
        <p:txBody>
          <a:bodyPr/>
          <a:lstStyle/>
          <a:p>
            <a:r>
              <a:rPr lang="en-ZA" dirty="0"/>
              <a:t>Breakdown of the world economy – GDP vs population</a:t>
            </a:r>
          </a:p>
          <a:p>
            <a:endParaRPr lang="en-ZA" dirty="0"/>
          </a:p>
        </p:txBody>
      </p:sp>
      <p:sp>
        <p:nvSpPr>
          <p:cNvPr id="79" name="TextBox 7">
            <a:extLst>
              <a:ext uri="{FF2B5EF4-FFF2-40B4-BE49-F238E27FC236}">
                <a16:creationId xmlns:a16="http://schemas.microsoft.com/office/drawing/2014/main" id="{A851780E-41BC-4220-B643-68400D1A2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8931" y="3840301"/>
            <a:ext cx="718091" cy="16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76" dirty="0">
                <a:latin typeface="Arial" pitchFamily="34" charset="0"/>
                <a:cs typeface="Arial" pitchFamily="34" charset="0"/>
              </a:rPr>
              <a:t>South Africa</a:t>
            </a:r>
          </a:p>
        </p:txBody>
      </p:sp>
      <p:sp>
        <p:nvSpPr>
          <p:cNvPr id="80" name="TextBox 8">
            <a:extLst>
              <a:ext uri="{FF2B5EF4-FFF2-40B4-BE49-F238E27FC236}">
                <a16:creationId xmlns:a16="http://schemas.microsoft.com/office/drawing/2014/main" id="{19DB0607-4C35-4B38-8F2D-2674149D1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8647" y="4214880"/>
            <a:ext cx="522524" cy="16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76" dirty="0">
                <a:latin typeface="Arial" pitchFamily="34" charset="0"/>
                <a:cs typeface="Arial" pitchFamily="34" charset="0"/>
              </a:rPr>
              <a:t>Australia</a:t>
            </a:r>
          </a:p>
        </p:txBody>
      </p:sp>
      <p:sp>
        <p:nvSpPr>
          <p:cNvPr id="81" name="TextBox 9">
            <a:extLst>
              <a:ext uri="{FF2B5EF4-FFF2-40B4-BE49-F238E27FC236}">
                <a16:creationId xmlns:a16="http://schemas.microsoft.com/office/drawing/2014/main" id="{7E81CFA3-E4CA-44BF-A739-256E775C9A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1911" y="4029839"/>
            <a:ext cx="855949" cy="16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76" dirty="0">
                <a:latin typeface="Arial" pitchFamily="34" charset="0"/>
                <a:cs typeface="Arial" pitchFamily="34" charset="0"/>
              </a:rPr>
              <a:t>South America</a:t>
            </a:r>
          </a:p>
        </p:txBody>
      </p:sp>
      <p:sp>
        <p:nvSpPr>
          <p:cNvPr id="82" name="TextBox 10">
            <a:extLst>
              <a:ext uri="{FF2B5EF4-FFF2-40B4-BE49-F238E27FC236}">
                <a16:creationId xmlns:a16="http://schemas.microsoft.com/office/drawing/2014/main" id="{F59EA8B0-FAD7-43D4-91FB-70E62C9B7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2925" y="3061663"/>
            <a:ext cx="294898" cy="16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76" dirty="0">
                <a:latin typeface="Arial" pitchFamily="34" charset="0"/>
                <a:cs typeface="Arial" pitchFamily="34" charset="0"/>
              </a:rPr>
              <a:t>USA</a:t>
            </a:r>
          </a:p>
        </p:txBody>
      </p:sp>
      <p:sp>
        <p:nvSpPr>
          <p:cNvPr id="83" name="TextBox 11">
            <a:extLst>
              <a:ext uri="{FF2B5EF4-FFF2-40B4-BE49-F238E27FC236}">
                <a16:creationId xmlns:a16="http://schemas.microsoft.com/office/drawing/2014/main" id="{A10F4D15-4838-429C-B3C8-E0406FC2B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5310" y="2462200"/>
            <a:ext cx="472832" cy="16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76" dirty="0">
                <a:latin typeface="Arial" pitchFamily="34" charset="0"/>
                <a:cs typeface="Arial" pitchFamily="34" charset="0"/>
              </a:rPr>
              <a:t>Canada</a:t>
            </a:r>
          </a:p>
        </p:txBody>
      </p:sp>
      <p:sp>
        <p:nvSpPr>
          <p:cNvPr id="84" name="TextBox 12">
            <a:extLst>
              <a:ext uri="{FF2B5EF4-FFF2-40B4-BE49-F238E27FC236}">
                <a16:creationId xmlns:a16="http://schemas.microsoft.com/office/drawing/2014/main" id="{231BBEF2-CE9B-40A4-9932-119D7278F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8415" y="3365914"/>
            <a:ext cx="1314257" cy="192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>
              <a:lnSpc>
                <a:spcPts val="1489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976" dirty="0">
                <a:latin typeface="Arial" pitchFamily="34" charset="0"/>
                <a:cs typeface="Arial" pitchFamily="34" charset="0"/>
              </a:rPr>
              <a:t>Sub- Saharan Africa</a:t>
            </a:r>
          </a:p>
        </p:txBody>
      </p:sp>
      <p:sp>
        <p:nvSpPr>
          <p:cNvPr id="85" name="TextBox 13">
            <a:extLst>
              <a:ext uri="{FF2B5EF4-FFF2-40B4-BE49-F238E27FC236}">
                <a16:creationId xmlns:a16="http://schemas.microsoft.com/office/drawing/2014/main" id="{A8C27463-02A5-4133-B329-D8F9F0FEE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3472" y="2099423"/>
            <a:ext cx="591454" cy="16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76" dirty="0">
                <a:latin typeface="Arial" pitchFamily="34" charset="0"/>
                <a:cs typeface="Arial" pitchFamily="34" charset="0"/>
              </a:rPr>
              <a:t>Euro-area</a:t>
            </a:r>
          </a:p>
        </p:txBody>
      </p:sp>
      <p:sp>
        <p:nvSpPr>
          <p:cNvPr id="86" name="TextBox 14">
            <a:extLst>
              <a:ext uri="{FF2B5EF4-FFF2-40B4-BE49-F238E27FC236}">
                <a16:creationId xmlns:a16="http://schemas.microsoft.com/office/drawing/2014/main" id="{FE84C04B-6CCD-4AC9-806A-E8179557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2670" y="2014452"/>
            <a:ext cx="418330" cy="16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76" dirty="0">
                <a:latin typeface="Arial" pitchFamily="34" charset="0"/>
                <a:cs typeface="Arial" pitchFamily="34" charset="0"/>
              </a:rPr>
              <a:t>Russia</a:t>
            </a:r>
          </a:p>
        </p:txBody>
      </p:sp>
      <p:sp>
        <p:nvSpPr>
          <p:cNvPr id="87" name="TextBox 15">
            <a:extLst>
              <a:ext uri="{FF2B5EF4-FFF2-40B4-BE49-F238E27FC236}">
                <a16:creationId xmlns:a16="http://schemas.microsoft.com/office/drawing/2014/main" id="{C0643CC3-EEE6-4C23-8F14-4177C9755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8665" y="2349388"/>
            <a:ext cx="362224" cy="16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76" dirty="0">
                <a:latin typeface="Arial" pitchFamily="34" charset="0"/>
                <a:cs typeface="Arial" pitchFamily="34" charset="0"/>
              </a:rPr>
              <a:t>China</a:t>
            </a:r>
          </a:p>
        </p:txBody>
      </p:sp>
      <p:sp>
        <p:nvSpPr>
          <p:cNvPr id="88" name="TextBox 16">
            <a:extLst>
              <a:ext uri="{FF2B5EF4-FFF2-40B4-BE49-F238E27FC236}">
                <a16:creationId xmlns:a16="http://schemas.microsoft.com/office/drawing/2014/main" id="{8016A84E-9D9C-4DA2-84B6-AD5AACBC0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1542" y="2695147"/>
            <a:ext cx="376652" cy="16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76" dirty="0">
                <a:latin typeface="Arial" pitchFamily="34" charset="0"/>
                <a:cs typeface="Arial" pitchFamily="34" charset="0"/>
              </a:rPr>
              <a:t>Japan</a:t>
            </a:r>
          </a:p>
        </p:txBody>
      </p:sp>
      <p:sp>
        <p:nvSpPr>
          <p:cNvPr id="89" name="TextBox 15">
            <a:extLst>
              <a:ext uri="{FF2B5EF4-FFF2-40B4-BE49-F238E27FC236}">
                <a16:creationId xmlns:a16="http://schemas.microsoft.com/office/drawing/2014/main" id="{1056273A-4AF9-4610-858A-2DCA82B59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1162" y="3453054"/>
            <a:ext cx="307722" cy="16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76" dirty="0">
                <a:latin typeface="Arial" pitchFamily="34" charset="0"/>
                <a:cs typeface="Arial" pitchFamily="34" charset="0"/>
              </a:rPr>
              <a:t>India</a:t>
            </a:r>
          </a:p>
        </p:txBody>
      </p:sp>
      <p:sp>
        <p:nvSpPr>
          <p:cNvPr id="90" name="TextBox 13">
            <a:extLst>
              <a:ext uri="{FF2B5EF4-FFF2-40B4-BE49-F238E27FC236}">
                <a16:creationId xmlns:a16="http://schemas.microsoft.com/office/drawing/2014/main" id="{889AB8FB-6FE7-4031-8811-DED9D0A2E9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6586" y="2434893"/>
            <a:ext cx="211542" cy="16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76" dirty="0">
                <a:latin typeface="Arial" pitchFamily="34" charset="0"/>
                <a:cs typeface="Arial" pitchFamily="34" charset="0"/>
              </a:rPr>
              <a:t>UK</a:t>
            </a:r>
          </a:p>
        </p:txBody>
      </p:sp>
      <p:sp>
        <p:nvSpPr>
          <p:cNvPr id="91" name="TextBox 13">
            <a:extLst>
              <a:ext uri="{FF2B5EF4-FFF2-40B4-BE49-F238E27FC236}">
                <a16:creationId xmlns:a16="http://schemas.microsoft.com/office/drawing/2014/main" id="{58FC9A2B-A253-4156-9136-F6A12796E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9162" y="1673469"/>
            <a:ext cx="551378" cy="16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76" dirty="0">
                <a:latin typeface="Arial" pitchFamily="34" charset="0"/>
                <a:cs typeface="Arial" pitchFamily="34" charset="0"/>
              </a:rPr>
              <a:t>Germany</a:t>
            </a:r>
          </a:p>
        </p:txBody>
      </p:sp>
      <p:sp>
        <p:nvSpPr>
          <p:cNvPr id="92" name="TextBox 10">
            <a:extLst>
              <a:ext uri="{FF2B5EF4-FFF2-40B4-BE49-F238E27FC236}">
                <a16:creationId xmlns:a16="http://schemas.microsoft.com/office/drawing/2014/main" id="{74EE97EF-CAF8-4D24-B7AB-1AC3ACE4E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0475" y="4037733"/>
            <a:ext cx="349400" cy="16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76" dirty="0">
                <a:latin typeface="Arial" pitchFamily="34" charset="0"/>
                <a:cs typeface="Arial" pitchFamily="34" charset="0"/>
              </a:rPr>
              <a:t>Brazil</a:t>
            </a: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E8BD90A1-C6CE-416C-B769-1CF0958405C0}"/>
              </a:ext>
            </a:extLst>
          </p:cNvPr>
          <p:cNvSpPr/>
          <p:nvPr/>
        </p:nvSpPr>
        <p:spPr>
          <a:xfrm>
            <a:off x="2981476" y="2667795"/>
            <a:ext cx="852733" cy="852733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22"/>
          </a:p>
        </p:txBody>
      </p:sp>
      <p:sp>
        <p:nvSpPr>
          <p:cNvPr id="94" name="TextBox 10">
            <a:extLst>
              <a:ext uri="{FF2B5EF4-FFF2-40B4-BE49-F238E27FC236}">
                <a16:creationId xmlns:a16="http://schemas.microsoft.com/office/drawing/2014/main" id="{4BAB6EDE-0EDB-498B-AC47-F2F967F9F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8734" y="2997060"/>
            <a:ext cx="429550" cy="184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74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24.3%</a:t>
            </a: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D1EAC19A-4FC6-4211-9520-2CB70294C980}"/>
              </a:ext>
            </a:extLst>
          </p:cNvPr>
          <p:cNvSpPr/>
          <p:nvPr/>
        </p:nvSpPr>
        <p:spPr>
          <a:xfrm>
            <a:off x="7615831" y="1965771"/>
            <a:ext cx="702024" cy="702024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22"/>
          </a:p>
        </p:txBody>
      </p:sp>
      <p:sp>
        <p:nvSpPr>
          <p:cNvPr id="96" name="TextBox 10">
            <a:extLst>
              <a:ext uri="{FF2B5EF4-FFF2-40B4-BE49-F238E27FC236}">
                <a16:creationId xmlns:a16="http://schemas.microsoft.com/office/drawing/2014/main" id="{BF90292C-4E85-4EBE-B62B-347799AAC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3287" y="2224439"/>
            <a:ext cx="314134" cy="184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74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15%</a:t>
            </a: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F166CBF5-3D5C-47A6-AAC6-FADEC0E9E9CE}"/>
              </a:ext>
            </a:extLst>
          </p:cNvPr>
          <p:cNvSpPr/>
          <p:nvPr/>
        </p:nvSpPr>
        <p:spPr>
          <a:xfrm>
            <a:off x="5101107" y="1932669"/>
            <a:ext cx="702024" cy="702024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22"/>
          </a:p>
        </p:txBody>
      </p:sp>
      <p:sp>
        <p:nvSpPr>
          <p:cNvPr id="98" name="TextBox 10">
            <a:extLst>
              <a:ext uri="{FF2B5EF4-FFF2-40B4-BE49-F238E27FC236}">
                <a16:creationId xmlns:a16="http://schemas.microsoft.com/office/drawing/2014/main" id="{30816CBA-FACF-4FA8-96E0-758B370BE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5175" y="2203083"/>
            <a:ext cx="429550" cy="184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74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15.8%</a:t>
            </a: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9E61350A-87B2-4469-95F6-F55FC8DA189F}"/>
              </a:ext>
            </a:extLst>
          </p:cNvPr>
          <p:cNvSpPr/>
          <p:nvPr/>
        </p:nvSpPr>
        <p:spPr>
          <a:xfrm>
            <a:off x="3510636" y="3768734"/>
            <a:ext cx="529088" cy="529088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22"/>
          </a:p>
        </p:txBody>
      </p:sp>
      <p:sp>
        <p:nvSpPr>
          <p:cNvPr id="100" name="TextBox 10">
            <a:extLst>
              <a:ext uri="{FF2B5EF4-FFF2-40B4-BE49-F238E27FC236}">
                <a16:creationId xmlns:a16="http://schemas.microsoft.com/office/drawing/2014/main" id="{067ECD27-0CE8-4E00-95BF-6C41145437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0929" y="3950211"/>
            <a:ext cx="352606" cy="184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74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7.4%</a:t>
            </a: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4F0D4CCB-DE05-47CB-B018-6D02364EBB43}"/>
              </a:ext>
            </a:extLst>
          </p:cNvPr>
          <p:cNvSpPr/>
          <p:nvPr/>
        </p:nvSpPr>
        <p:spPr>
          <a:xfrm>
            <a:off x="7491955" y="2766124"/>
            <a:ext cx="397753" cy="397753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22"/>
          </a:p>
        </p:txBody>
      </p:sp>
      <p:sp>
        <p:nvSpPr>
          <p:cNvPr id="102" name="TextBox 10">
            <a:extLst>
              <a:ext uri="{FF2B5EF4-FFF2-40B4-BE49-F238E27FC236}">
                <a16:creationId xmlns:a16="http://schemas.microsoft.com/office/drawing/2014/main" id="{2E0E7790-7CFE-4DF7-A20A-92081201A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0049" y="2893679"/>
            <a:ext cx="322150" cy="16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76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6.1%</a:t>
            </a: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B7812CA0-5227-4C39-974A-521C871BC359}"/>
              </a:ext>
            </a:extLst>
          </p:cNvPr>
          <p:cNvSpPr/>
          <p:nvPr/>
        </p:nvSpPr>
        <p:spPr>
          <a:xfrm>
            <a:off x="5453556" y="1648427"/>
            <a:ext cx="397753" cy="397753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22"/>
          </a:p>
        </p:txBody>
      </p:sp>
      <p:sp>
        <p:nvSpPr>
          <p:cNvPr id="104" name="TextBox 10">
            <a:extLst>
              <a:ext uri="{FF2B5EF4-FFF2-40B4-BE49-F238E27FC236}">
                <a16:creationId xmlns:a16="http://schemas.microsoft.com/office/drawing/2014/main" id="{8E7EF67D-3576-4549-8CDC-34805B527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158" y="1775982"/>
            <a:ext cx="322150" cy="169379"/>
          </a:xfrm>
          <a:prstGeom prst="rect">
            <a:avLst/>
          </a:prstGeom>
          <a:noFill/>
          <a:ln>
            <a:noFill/>
          </a:ln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976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4.6%</a:t>
            </a: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A27C5061-6E6E-4A34-9D9A-7DBCDCA23680}"/>
              </a:ext>
            </a:extLst>
          </p:cNvPr>
          <p:cNvSpPr/>
          <p:nvPr/>
        </p:nvSpPr>
        <p:spPr>
          <a:xfrm>
            <a:off x="4935348" y="2409135"/>
            <a:ext cx="324024" cy="324024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22"/>
          </a:p>
        </p:txBody>
      </p:sp>
      <p:sp>
        <p:nvSpPr>
          <p:cNvPr id="106" name="TextBox 10">
            <a:extLst>
              <a:ext uri="{FF2B5EF4-FFF2-40B4-BE49-F238E27FC236}">
                <a16:creationId xmlns:a16="http://schemas.microsoft.com/office/drawing/2014/main" id="{E6E0AD3D-8547-4B59-AE3C-738AF9238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9295" y="2496925"/>
            <a:ext cx="296502" cy="15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879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3.3%</a:t>
            </a: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17050537-3774-4497-B98F-F46039051544}"/>
              </a:ext>
            </a:extLst>
          </p:cNvPr>
          <p:cNvSpPr/>
          <p:nvPr/>
        </p:nvSpPr>
        <p:spPr>
          <a:xfrm>
            <a:off x="6443339" y="3093741"/>
            <a:ext cx="324024" cy="324024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22"/>
          </a:p>
        </p:txBody>
      </p:sp>
      <p:sp>
        <p:nvSpPr>
          <p:cNvPr id="108" name="TextBox 10">
            <a:extLst>
              <a:ext uri="{FF2B5EF4-FFF2-40B4-BE49-F238E27FC236}">
                <a16:creationId xmlns:a16="http://schemas.microsoft.com/office/drawing/2014/main" id="{1B0E952E-B6E7-4773-9AED-F7C2AFD3B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7286" y="3181530"/>
            <a:ext cx="296502" cy="15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879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3.3%</a:t>
            </a: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E82CE2EA-8E15-49D6-83CA-094FBD10D233}"/>
              </a:ext>
            </a:extLst>
          </p:cNvPr>
          <p:cNvSpPr/>
          <p:nvPr/>
        </p:nvSpPr>
        <p:spPr>
          <a:xfrm>
            <a:off x="4151991" y="4051916"/>
            <a:ext cx="304466" cy="304466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22"/>
          </a:p>
        </p:txBody>
      </p:sp>
      <p:sp>
        <p:nvSpPr>
          <p:cNvPr id="110" name="TextBox 10">
            <a:extLst>
              <a:ext uri="{FF2B5EF4-FFF2-40B4-BE49-F238E27FC236}">
                <a16:creationId xmlns:a16="http://schemas.microsoft.com/office/drawing/2014/main" id="{AC189D0C-328E-40D5-9421-879A5316A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8549" y="4126938"/>
            <a:ext cx="296502" cy="15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879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2.6%</a:t>
            </a:r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7659DCFC-2309-42AE-8B87-A7D49FDA8C9D}"/>
              </a:ext>
            </a:extLst>
          </p:cNvPr>
          <p:cNvSpPr/>
          <p:nvPr/>
        </p:nvSpPr>
        <p:spPr>
          <a:xfrm>
            <a:off x="2699640" y="2435044"/>
            <a:ext cx="304466" cy="304466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22"/>
          </a:p>
        </p:txBody>
      </p:sp>
      <p:sp>
        <p:nvSpPr>
          <p:cNvPr id="112" name="TextBox 10">
            <a:extLst>
              <a:ext uri="{FF2B5EF4-FFF2-40B4-BE49-F238E27FC236}">
                <a16:creationId xmlns:a16="http://schemas.microsoft.com/office/drawing/2014/main" id="{DF8A2142-1F8C-47D0-95DB-D1D06D9B8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6198" y="2510066"/>
            <a:ext cx="296502" cy="15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879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2.1%</a:t>
            </a: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F4596FD3-103D-4B94-864C-417B99D7B07D}"/>
              </a:ext>
            </a:extLst>
          </p:cNvPr>
          <p:cNvSpPr/>
          <p:nvPr/>
        </p:nvSpPr>
        <p:spPr>
          <a:xfrm>
            <a:off x="7759623" y="3958632"/>
            <a:ext cx="295073" cy="295073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22"/>
          </a:p>
        </p:txBody>
      </p:sp>
      <p:sp>
        <p:nvSpPr>
          <p:cNvPr id="114" name="TextBox 10">
            <a:extLst>
              <a:ext uri="{FF2B5EF4-FFF2-40B4-BE49-F238E27FC236}">
                <a16:creationId xmlns:a16="http://schemas.microsoft.com/office/drawing/2014/main" id="{BC8EE5B1-2716-4269-BE6E-761774853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4764" y="4050011"/>
            <a:ext cx="267647" cy="139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781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1.7%</a:t>
            </a: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58C54559-CFA6-46DC-864F-59EF4DC01FA1}"/>
              </a:ext>
            </a:extLst>
          </p:cNvPr>
          <p:cNvSpPr/>
          <p:nvPr/>
        </p:nvSpPr>
        <p:spPr>
          <a:xfrm>
            <a:off x="5489743" y="3341494"/>
            <a:ext cx="295073" cy="295073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22"/>
          </a:p>
        </p:txBody>
      </p:sp>
      <p:sp>
        <p:nvSpPr>
          <p:cNvPr id="116" name="TextBox 10">
            <a:extLst>
              <a:ext uri="{FF2B5EF4-FFF2-40B4-BE49-F238E27FC236}">
                <a16:creationId xmlns:a16="http://schemas.microsoft.com/office/drawing/2014/main" id="{762FD33D-A261-4F19-9376-A270EA503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553" y="3427907"/>
            <a:ext cx="267647" cy="139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781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1.9%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8A1A4AC4-F2DE-493B-B08F-4647F6048FBA}"/>
              </a:ext>
            </a:extLst>
          </p:cNvPr>
          <p:cNvSpPr/>
          <p:nvPr/>
        </p:nvSpPr>
        <p:spPr>
          <a:xfrm>
            <a:off x="7119971" y="1868644"/>
            <a:ext cx="295073" cy="295073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22"/>
          </a:p>
        </p:txBody>
      </p:sp>
      <p:sp>
        <p:nvSpPr>
          <p:cNvPr id="118" name="TextBox 10">
            <a:extLst>
              <a:ext uri="{FF2B5EF4-FFF2-40B4-BE49-F238E27FC236}">
                <a16:creationId xmlns:a16="http://schemas.microsoft.com/office/drawing/2014/main" id="{49F7EC9F-492D-4A4F-BCA1-6B2AE2104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5113" y="1960024"/>
            <a:ext cx="267647" cy="139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781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1.9%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4DD3DCCB-C368-4FE3-B4B8-D307618F3BA2}"/>
              </a:ext>
            </a:extLst>
          </p:cNvPr>
          <p:cNvSpPr/>
          <p:nvPr/>
        </p:nvSpPr>
        <p:spPr>
          <a:xfrm>
            <a:off x="5803130" y="3764012"/>
            <a:ext cx="184461" cy="184461"/>
          </a:xfrm>
          <a:prstGeom prst="ellipse">
            <a:avLst/>
          </a:prstGeom>
          <a:solidFill>
            <a:srgbClr val="00A8B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22"/>
          </a:p>
        </p:txBody>
      </p:sp>
      <p:sp>
        <p:nvSpPr>
          <p:cNvPr id="120" name="TextBox 10">
            <a:extLst>
              <a:ext uri="{FF2B5EF4-FFF2-40B4-BE49-F238E27FC236}">
                <a16:creationId xmlns:a16="http://schemas.microsoft.com/office/drawing/2014/main" id="{D88EF235-1581-415A-A89D-5C8ED35E6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4534" y="3912518"/>
            <a:ext cx="267647" cy="139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023" tIns="9512" rIns="19023" bIns="9512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781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0,4%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B5EEBF0F-BB34-4CD5-98CF-2D8EC5B6D484}"/>
              </a:ext>
            </a:extLst>
          </p:cNvPr>
          <p:cNvGrpSpPr/>
          <p:nvPr/>
        </p:nvGrpSpPr>
        <p:grpSpPr>
          <a:xfrm>
            <a:off x="2554008" y="1463728"/>
            <a:ext cx="5634118" cy="3145755"/>
            <a:chOff x="11755609" y="734377"/>
            <a:chExt cx="23084234" cy="12888858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AF50F8F3-E382-4A03-B0F5-D0FAFCE3B5A8}"/>
                </a:ext>
              </a:extLst>
            </p:cNvPr>
            <p:cNvSpPr/>
            <p:nvPr/>
          </p:nvSpPr>
          <p:spPr>
            <a:xfrm>
              <a:off x="13351547" y="7879438"/>
              <a:ext cx="1295251" cy="1295251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22"/>
            </a:p>
          </p:txBody>
        </p:sp>
        <p:sp>
          <p:nvSpPr>
            <p:cNvPr id="127" name="TextBox 10">
              <a:extLst>
                <a:ext uri="{FF2B5EF4-FFF2-40B4-BE49-F238E27FC236}">
                  <a16:creationId xmlns:a16="http://schemas.microsoft.com/office/drawing/2014/main" id="{291B1CAB-7DAB-48D4-9F65-F02A16DAE8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53494" y="8222264"/>
              <a:ext cx="1214835" cy="633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9023" tIns="9512" rIns="19023" bIns="951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79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4.3%</a:t>
              </a: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142FDBD5-AEBE-4609-A236-3940B76782B5}"/>
                </a:ext>
              </a:extLst>
            </p:cNvPr>
            <p:cNvSpPr/>
            <p:nvPr/>
          </p:nvSpPr>
          <p:spPr>
            <a:xfrm>
              <a:off x="11755609" y="5677592"/>
              <a:ext cx="1295251" cy="1295251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22"/>
            </a:p>
          </p:txBody>
        </p:sp>
        <p:sp>
          <p:nvSpPr>
            <p:cNvPr id="129" name="TextBox 10">
              <a:extLst>
                <a:ext uri="{FF2B5EF4-FFF2-40B4-BE49-F238E27FC236}">
                  <a16:creationId xmlns:a16="http://schemas.microsoft.com/office/drawing/2014/main" id="{B6B64DC1-1D56-46FA-A3AD-EF90E053D1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857556" y="6020421"/>
              <a:ext cx="1214835" cy="633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9023" tIns="9512" rIns="19023" bIns="951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79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0.5%</a:t>
              </a:r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634D1062-A930-44BD-A2AF-528BD6FE6DA5}"/>
                </a:ext>
              </a:extLst>
            </p:cNvPr>
            <p:cNvSpPr/>
            <p:nvPr/>
          </p:nvSpPr>
          <p:spPr>
            <a:xfrm>
              <a:off x="15419932" y="11717122"/>
              <a:ext cx="1295251" cy="1295251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22"/>
            </a:p>
          </p:txBody>
        </p:sp>
        <p:sp>
          <p:nvSpPr>
            <p:cNvPr id="131" name="TextBox 10">
              <a:extLst>
                <a:ext uri="{FF2B5EF4-FFF2-40B4-BE49-F238E27FC236}">
                  <a16:creationId xmlns:a16="http://schemas.microsoft.com/office/drawing/2014/main" id="{6F4C723B-3234-43FC-B0E3-41C4EFD3DA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521878" y="12059948"/>
              <a:ext cx="1214835" cy="633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9023" tIns="9512" rIns="19023" bIns="951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79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5.7%</a:t>
              </a:r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7EDCC5FC-B111-434E-9783-568EC16FDA3F}"/>
                </a:ext>
              </a:extLst>
            </p:cNvPr>
            <p:cNvSpPr/>
            <p:nvPr/>
          </p:nvSpPr>
          <p:spPr>
            <a:xfrm>
              <a:off x="33248577" y="7015540"/>
              <a:ext cx="1295251" cy="1295251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22"/>
            </a:p>
          </p:txBody>
        </p:sp>
        <p:sp>
          <p:nvSpPr>
            <p:cNvPr id="133" name="TextBox 10">
              <a:extLst>
                <a:ext uri="{FF2B5EF4-FFF2-40B4-BE49-F238E27FC236}">
                  <a16:creationId xmlns:a16="http://schemas.microsoft.com/office/drawing/2014/main" id="{BA86E3B2-19A3-441E-B374-00D352EA0D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50523" y="7358369"/>
              <a:ext cx="1214835" cy="633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9023" tIns="9512" rIns="19023" bIns="951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79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1.7%</a:t>
              </a:r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B0DAC05C-71F4-405A-8427-55C0E786CA4E}"/>
                </a:ext>
              </a:extLst>
            </p:cNvPr>
            <p:cNvSpPr/>
            <p:nvPr/>
          </p:nvSpPr>
          <p:spPr>
            <a:xfrm>
              <a:off x="21838562" y="2745166"/>
              <a:ext cx="1295251" cy="1295251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22"/>
            </a:p>
          </p:txBody>
        </p:sp>
        <p:sp>
          <p:nvSpPr>
            <p:cNvPr id="135" name="TextBox 10">
              <a:extLst>
                <a:ext uri="{FF2B5EF4-FFF2-40B4-BE49-F238E27FC236}">
                  <a16:creationId xmlns:a16="http://schemas.microsoft.com/office/drawing/2014/main" id="{3F4D2117-420C-4962-A04E-8B9BB86DEC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40509" y="3087994"/>
              <a:ext cx="1214835" cy="633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9023" tIns="9512" rIns="19023" bIns="951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79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9.8%</a:t>
              </a: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AE18B07E-7421-4EFD-8084-7A01F4936AA4}"/>
                </a:ext>
              </a:extLst>
            </p:cNvPr>
            <p:cNvSpPr/>
            <p:nvPr/>
          </p:nvSpPr>
          <p:spPr>
            <a:xfrm>
              <a:off x="24215305" y="7471030"/>
              <a:ext cx="1465459" cy="1395384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22"/>
            </a:p>
          </p:txBody>
        </p:sp>
        <p:sp>
          <p:nvSpPr>
            <p:cNvPr id="137" name="TextBox 10">
              <a:extLst>
                <a:ext uri="{FF2B5EF4-FFF2-40B4-BE49-F238E27FC236}">
                  <a16:creationId xmlns:a16="http://schemas.microsoft.com/office/drawing/2014/main" id="{E483F868-6DDA-45F7-B663-E4FA42EB6F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50474" y="7852371"/>
              <a:ext cx="1470977" cy="633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9023" tIns="9512" rIns="19023" bIns="951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79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16.4%</a:t>
              </a: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CF4E3716-67C6-49E4-B449-CF1326A0A8DF}"/>
                </a:ext>
              </a:extLst>
            </p:cNvPr>
            <p:cNvSpPr/>
            <p:nvPr/>
          </p:nvSpPr>
          <p:spPr>
            <a:xfrm>
              <a:off x="18699426" y="12327984"/>
              <a:ext cx="1295251" cy="1295251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22"/>
            </a:p>
          </p:txBody>
        </p:sp>
        <p:sp>
          <p:nvSpPr>
            <p:cNvPr id="139" name="TextBox 10">
              <a:extLst>
                <a:ext uri="{FF2B5EF4-FFF2-40B4-BE49-F238E27FC236}">
                  <a16:creationId xmlns:a16="http://schemas.microsoft.com/office/drawing/2014/main" id="{8A8A975A-C34E-4DA9-89D2-885F5D1438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801373" y="12670811"/>
              <a:ext cx="1214835" cy="633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9023" tIns="9512" rIns="19023" bIns="951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79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2.8%</a:t>
              </a:r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D59918B1-A121-48E0-8DA3-10B08B8A26EF}"/>
                </a:ext>
              </a:extLst>
            </p:cNvPr>
            <p:cNvSpPr/>
            <p:nvPr/>
          </p:nvSpPr>
          <p:spPr>
            <a:xfrm>
              <a:off x="20799827" y="5389258"/>
              <a:ext cx="1295251" cy="1295251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22"/>
            </a:p>
          </p:txBody>
        </p:sp>
        <p:sp>
          <p:nvSpPr>
            <p:cNvPr id="141" name="TextBox 10">
              <a:extLst>
                <a:ext uri="{FF2B5EF4-FFF2-40B4-BE49-F238E27FC236}">
                  <a16:creationId xmlns:a16="http://schemas.microsoft.com/office/drawing/2014/main" id="{FFA85717-E122-4DC1-B17D-E5C06F80F9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01773" y="5732087"/>
              <a:ext cx="1214835" cy="633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9023" tIns="9512" rIns="19023" bIns="951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79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0.9%</a:t>
              </a:r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54081556-E6BA-44A7-ABA2-F521C2443562}"/>
                </a:ext>
              </a:extLst>
            </p:cNvPr>
            <p:cNvSpPr/>
            <p:nvPr/>
          </p:nvSpPr>
          <p:spPr>
            <a:xfrm>
              <a:off x="24385513" y="10663433"/>
              <a:ext cx="1295251" cy="1295251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22"/>
            </a:p>
          </p:txBody>
        </p:sp>
        <p:sp>
          <p:nvSpPr>
            <p:cNvPr id="143" name="TextBox 10">
              <a:extLst>
                <a:ext uri="{FF2B5EF4-FFF2-40B4-BE49-F238E27FC236}">
                  <a16:creationId xmlns:a16="http://schemas.microsoft.com/office/drawing/2014/main" id="{926D3A1A-09B2-453C-A78E-52E0243D27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87461" y="11006261"/>
              <a:ext cx="1214835" cy="633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9023" tIns="9512" rIns="19023" bIns="951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79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0,7%</a:t>
              </a:r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A0492299-42F1-4E51-97D2-57D62ABBBEF0}"/>
                </a:ext>
              </a:extLst>
            </p:cNvPr>
            <p:cNvSpPr/>
            <p:nvPr/>
          </p:nvSpPr>
          <p:spPr>
            <a:xfrm>
              <a:off x="26681258" y="8046662"/>
              <a:ext cx="1465459" cy="1395384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22"/>
            </a:p>
          </p:txBody>
        </p:sp>
        <p:sp>
          <p:nvSpPr>
            <p:cNvPr id="145" name="TextBox 10">
              <a:extLst>
                <a:ext uri="{FF2B5EF4-FFF2-40B4-BE49-F238E27FC236}">
                  <a16:creationId xmlns:a16="http://schemas.microsoft.com/office/drawing/2014/main" id="{2F892397-3FFE-447D-B7B9-0BA3976B88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16428" y="8428002"/>
              <a:ext cx="1470977" cy="633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9023" tIns="9512" rIns="19023" bIns="951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79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17,7%</a:t>
              </a: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3A59E3F6-A19D-4F06-80C6-36D3F15EEC32}"/>
                </a:ext>
              </a:extLst>
            </p:cNvPr>
            <p:cNvSpPr/>
            <p:nvPr/>
          </p:nvSpPr>
          <p:spPr>
            <a:xfrm>
              <a:off x="31747134" y="3225620"/>
              <a:ext cx="1465459" cy="1395384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22"/>
            </a:p>
          </p:txBody>
        </p:sp>
        <p:sp>
          <p:nvSpPr>
            <p:cNvPr id="147" name="TextBox 10">
              <a:extLst>
                <a:ext uri="{FF2B5EF4-FFF2-40B4-BE49-F238E27FC236}">
                  <a16:creationId xmlns:a16="http://schemas.microsoft.com/office/drawing/2014/main" id="{465F1E32-87F0-4014-BA77-EE88EB04E0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82303" y="3606960"/>
              <a:ext cx="1470977" cy="633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9023" tIns="9512" rIns="19023" bIns="951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79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18.7%</a:t>
              </a:r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AB5F8958-66C8-445A-9AB1-8A087407C39E}"/>
                </a:ext>
              </a:extLst>
            </p:cNvPr>
            <p:cNvSpPr/>
            <p:nvPr/>
          </p:nvSpPr>
          <p:spPr>
            <a:xfrm>
              <a:off x="29549492" y="1612905"/>
              <a:ext cx="1295251" cy="1295251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22"/>
            </a:p>
          </p:txBody>
        </p:sp>
        <p:sp>
          <p:nvSpPr>
            <p:cNvPr id="149" name="TextBox 10">
              <a:extLst>
                <a:ext uri="{FF2B5EF4-FFF2-40B4-BE49-F238E27FC236}">
                  <a16:creationId xmlns:a16="http://schemas.microsoft.com/office/drawing/2014/main" id="{E62B23BF-3AE2-43E2-9236-DD67810287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651440" y="1955730"/>
              <a:ext cx="1214835" cy="633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9023" tIns="9512" rIns="19023" bIns="951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79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1.9%</a:t>
              </a:r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D31A56C6-150B-4521-864F-90EAC979D273}"/>
                </a:ext>
              </a:extLst>
            </p:cNvPr>
            <p:cNvSpPr/>
            <p:nvPr/>
          </p:nvSpPr>
          <p:spPr>
            <a:xfrm>
              <a:off x="33523061" y="11809672"/>
              <a:ext cx="1295251" cy="1295251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22"/>
            </a:p>
          </p:txBody>
        </p:sp>
        <p:sp>
          <p:nvSpPr>
            <p:cNvPr id="151" name="TextBox 10">
              <a:extLst>
                <a:ext uri="{FF2B5EF4-FFF2-40B4-BE49-F238E27FC236}">
                  <a16:creationId xmlns:a16="http://schemas.microsoft.com/office/drawing/2014/main" id="{7FC6A955-AF0B-407A-A3DC-746A0CC5A5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25008" y="12152500"/>
              <a:ext cx="1214835" cy="633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9023" tIns="9512" rIns="19023" bIns="951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79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0.3%</a:t>
              </a:r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7C14FC72-2020-4F9E-89CE-0E2CEC8863E7}"/>
                </a:ext>
              </a:extLst>
            </p:cNvPr>
            <p:cNvSpPr/>
            <p:nvPr/>
          </p:nvSpPr>
          <p:spPr>
            <a:xfrm>
              <a:off x="24649312" y="734377"/>
              <a:ext cx="1295251" cy="1295251"/>
            </a:xfrm>
            <a:prstGeom prst="ellipse">
              <a:avLst/>
            </a:prstGeom>
            <a:solidFill>
              <a:srgbClr val="A2006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sz="122"/>
            </a:p>
          </p:txBody>
        </p:sp>
        <p:sp>
          <p:nvSpPr>
            <p:cNvPr id="153" name="TextBox 10">
              <a:extLst>
                <a:ext uri="{FF2B5EF4-FFF2-40B4-BE49-F238E27FC236}">
                  <a16:creationId xmlns:a16="http://schemas.microsoft.com/office/drawing/2014/main" id="{B29BE9B1-C767-4455-8547-F949A57308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751261" y="1077204"/>
              <a:ext cx="1214835" cy="633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9023" tIns="9512" rIns="19023" bIns="9512">
              <a:spAutoFit/>
            </a:bodyPr>
            <a:lstStyle>
              <a:lvl1pPr>
                <a:spcBef>
                  <a:spcPts val="600"/>
                </a:spcBef>
                <a:spcAft>
                  <a:spcPts val="6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7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1pPr>
              <a:lvl2pPr marL="742950" indent="-28575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2pPr>
              <a:lvl3pPr marL="11430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3pPr>
              <a:lvl4pPr marL="16002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4pPr>
              <a:lvl5pPr marL="2057400" indent="-22860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5pPr>
              <a:lvl6pPr marL="25146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6pPr>
              <a:lvl7pPr marL="29718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7pPr>
              <a:lvl8pPr marL="34290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8pPr>
              <a:lvl9pPr marL="3886200" indent="-228600" defTabSz="457200" eaLnBrk="0" fontAlgn="base" hangingPunct="0">
                <a:spcBef>
                  <a:spcPts val="300"/>
                </a:spcBef>
                <a:spcAft>
                  <a:spcPts val="300"/>
                </a:spcAft>
                <a:buClr>
                  <a:srgbClr val="009A8E"/>
                </a:buClr>
                <a:buSzPct val="90000"/>
                <a:buFont typeface="Lucida Grande"/>
                <a:buChar char="●"/>
                <a:defRPr sz="14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Trebuchet MS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879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1.1%</a:t>
              </a:r>
            </a:p>
          </p:txBody>
        </p:sp>
      </p:grpSp>
      <p:sp>
        <p:nvSpPr>
          <p:cNvPr id="154" name="Rectangle 153">
            <a:extLst>
              <a:ext uri="{FF2B5EF4-FFF2-40B4-BE49-F238E27FC236}">
                <a16:creationId xmlns:a16="http://schemas.microsoft.com/office/drawing/2014/main" id="{BA23B389-DFD7-4ADF-A920-316839EC93BC}"/>
              </a:ext>
            </a:extLst>
          </p:cNvPr>
          <p:cNvSpPr/>
          <p:nvPr/>
        </p:nvSpPr>
        <p:spPr>
          <a:xfrm>
            <a:off x="254096" y="1195766"/>
            <a:ext cx="186418" cy="186418"/>
          </a:xfrm>
          <a:prstGeom prst="rect">
            <a:avLst/>
          </a:prstGeom>
          <a:solidFill>
            <a:srgbClr val="A2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495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03BA9C25-2775-4A0B-B93D-1F0025A861D5}"/>
              </a:ext>
            </a:extLst>
          </p:cNvPr>
          <p:cNvSpPr/>
          <p:nvPr/>
        </p:nvSpPr>
        <p:spPr>
          <a:xfrm>
            <a:off x="265794" y="1632792"/>
            <a:ext cx="186418" cy="186418"/>
          </a:xfrm>
          <a:prstGeom prst="rect">
            <a:avLst/>
          </a:prstGeom>
          <a:solidFill>
            <a:srgbClr val="00A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495"/>
          </a:p>
        </p:txBody>
      </p:sp>
      <p:sp>
        <p:nvSpPr>
          <p:cNvPr id="156" name="TextBox 14">
            <a:extLst>
              <a:ext uri="{FF2B5EF4-FFF2-40B4-BE49-F238E27FC236}">
                <a16:creationId xmlns:a16="http://schemas.microsoft.com/office/drawing/2014/main" id="{0401EB19-2F30-44CB-B215-FCF36CA2B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527" y="1132459"/>
            <a:ext cx="1247452" cy="35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7944" tIns="38974" rIns="77944" bIns="38974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800" dirty="0">
                <a:latin typeface="Arial" pitchFamily="34" charset="0"/>
                <a:cs typeface="Arial" pitchFamily="34" charset="0"/>
              </a:rPr>
              <a:t>Population</a:t>
            </a:r>
          </a:p>
        </p:txBody>
      </p:sp>
      <p:sp>
        <p:nvSpPr>
          <p:cNvPr id="157" name="TextBox 14">
            <a:extLst>
              <a:ext uri="{FF2B5EF4-FFF2-40B4-BE49-F238E27FC236}">
                <a16:creationId xmlns:a16="http://schemas.microsoft.com/office/drawing/2014/main" id="{4FE223A1-DBB1-4B58-B4F6-CDA13DE85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458" y="1548147"/>
            <a:ext cx="657547" cy="35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7944" tIns="38974" rIns="77944" bIns="38974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800" dirty="0">
                <a:latin typeface="Arial" pitchFamily="34" charset="0"/>
                <a:cs typeface="Arial" pitchFamily="34" charset="0"/>
              </a:rPr>
              <a:t>GDP</a:t>
            </a:r>
          </a:p>
        </p:txBody>
      </p:sp>
    </p:spTree>
    <p:extLst>
      <p:ext uri="{BB962C8B-B14F-4D97-AF65-F5344CB8AC3E}">
        <p14:creationId xmlns:p14="http://schemas.microsoft.com/office/powerpoint/2010/main" val="102340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1F21F1-93E3-4425-8789-86D29A3390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FD5C08-7057-454D-A3D3-2DB7CEA47E1D}" type="slidenum">
              <a:rPr lang="en-ZA" smtClean="0"/>
              <a:pPr/>
              <a:t>38</a:t>
            </a:fld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8AFD2-2ECA-40C3-A1F9-7AF7E0AA90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ea typeface="SimSun" pitchFamily="2" charset="-122"/>
              </a:rPr>
              <a:t>Developed vs emerging population aged 15 to 24</a:t>
            </a:r>
            <a:endParaRPr lang="en-ZA" dirty="0"/>
          </a:p>
          <a:p>
            <a:endParaRPr lang="en-ZA" dirty="0"/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C1DC7E9C-E9A8-459C-9EE4-9518D32F81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6875827"/>
              </p:ext>
            </p:extLst>
          </p:nvPr>
        </p:nvGraphicFramePr>
        <p:xfrm>
          <a:off x="-44066" y="815248"/>
          <a:ext cx="8720522" cy="4225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14">
            <a:extLst>
              <a:ext uri="{FF2B5EF4-FFF2-40B4-BE49-F238E27FC236}">
                <a16:creationId xmlns:a16="http://schemas.microsoft.com/office/drawing/2014/main" id="{49C9CF51-24BE-4AD4-9701-A18C94C08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1059582"/>
            <a:ext cx="2030818" cy="35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944" tIns="38974" rIns="77944" bIns="38974">
            <a:spAutoFit/>
          </a:bodyPr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009A8E"/>
              </a:buClr>
              <a:buSzPct val="90000"/>
              <a:buFont typeface="Lucida Grande"/>
              <a:buChar char="●"/>
              <a:defRPr sz="17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1pPr>
            <a:lvl2pPr marL="742950" indent="-28575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300"/>
              </a:spcBef>
              <a:spcAft>
                <a:spcPts val="300"/>
              </a:spcAft>
              <a:buClr>
                <a:srgbClr val="009A8E"/>
              </a:buClr>
              <a:buSzPct val="90000"/>
              <a:buFont typeface="Lucida Grande"/>
              <a:buChar char="●"/>
              <a:defRPr sz="14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Trebuchet MS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800" dirty="0">
                <a:latin typeface="Arial" pitchFamily="34" charset="0"/>
                <a:cs typeface="Arial" pitchFamily="34" charset="0"/>
              </a:rPr>
              <a:t>Millions</a:t>
            </a:r>
          </a:p>
        </p:txBody>
      </p:sp>
    </p:spTree>
    <p:extLst>
      <p:ext uri="{BB962C8B-B14F-4D97-AF65-F5344CB8AC3E}">
        <p14:creationId xmlns:p14="http://schemas.microsoft.com/office/powerpoint/2010/main" val="144793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6C3E4D1-FBF9-487F-99F4-C234242297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ZA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39828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STANLIB Brand Colour Palette">
      <a:dk1>
        <a:sysClr val="windowText" lastClr="000000"/>
      </a:dk1>
      <a:lt1>
        <a:srgbClr val="FFFFFF"/>
      </a:lt1>
      <a:dk2>
        <a:srgbClr val="28334A"/>
      </a:dk2>
      <a:lt2>
        <a:srgbClr val="A7A8AA"/>
      </a:lt2>
      <a:accent1>
        <a:srgbClr val="00A8B4"/>
      </a:accent1>
      <a:accent2>
        <a:srgbClr val="78BE20"/>
      </a:accent2>
      <a:accent3>
        <a:srgbClr val="FF8200"/>
      </a:accent3>
      <a:accent4>
        <a:srgbClr val="A20067"/>
      </a:accent4>
      <a:accent5>
        <a:srgbClr val="84329B"/>
      </a:accent5>
      <a:accent6>
        <a:srgbClr val="00BBDC"/>
      </a:accent6>
      <a:hlink>
        <a:srgbClr val="28334A"/>
      </a:hlink>
      <a:folHlink>
        <a:srgbClr val="0070C0"/>
      </a:folHlink>
    </a:clrScheme>
    <a:fontScheme name="STANLIB 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CC2131EC6BC245BE80808FF2395D20" ma:contentTypeVersion="15" ma:contentTypeDescription="Create a new document." ma:contentTypeScope="" ma:versionID="969708624394e5cf9920bd9fa2589401">
  <xsd:schema xmlns:xsd="http://www.w3.org/2001/XMLSchema" xmlns:xs="http://www.w3.org/2001/XMLSchema" xmlns:p="http://schemas.microsoft.com/office/2006/metadata/properties" xmlns:ns2="96d2161b-6042-486a-ae80-a686226e8ade" xmlns:ns3="4973980f-dc49-4b73-885d-baabe04b5290" targetNamespace="http://schemas.microsoft.com/office/2006/metadata/properties" ma:root="true" ma:fieldsID="2eca130d87e522a2dc615cc464dbb96a" ns2:_="" ns3:_="">
    <xsd:import namespace="96d2161b-6042-486a-ae80-a686226e8ade"/>
    <xsd:import namespace="4973980f-dc49-4b73-885d-baabe04b529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d2161b-6042-486a-ae80-a686226e8a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1db6a357-f029-49c2-bf43-a7a50e729ab6}" ma:internalName="TaxCatchAll" ma:showField="CatchAllData" ma:web="96d2161b-6042-486a-ae80-a686226e8a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73980f-dc49-4b73-885d-baabe04b52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45ef5152-bb20-4323-97fa-b2191cfb06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6d2161b-6042-486a-ae80-a686226e8ade" xsi:nil="true"/>
    <lcf76f155ced4ddcb4097134ff3c332f xmlns="4973980f-dc49-4b73-885d-baabe04b529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5D26807-87E0-4E14-B14D-5D222D985A2C}"/>
</file>

<file path=customXml/itemProps2.xml><?xml version="1.0" encoding="utf-8"?>
<ds:datastoreItem xmlns:ds="http://schemas.openxmlformats.org/officeDocument/2006/customXml" ds:itemID="{E04493E6-3B9F-40B3-ABBF-C79E7234A02C}"/>
</file>

<file path=customXml/itemProps3.xml><?xml version="1.0" encoding="utf-8"?>
<ds:datastoreItem xmlns:ds="http://schemas.openxmlformats.org/officeDocument/2006/customXml" ds:itemID="{281AA0FB-45BE-4357-9CEC-4E5020DF4122}"/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740</Words>
  <Application>Microsoft Office PowerPoint</Application>
  <PresentationFormat>On-screen Show (16:9)</PresentationFormat>
  <Paragraphs>278</Paragraphs>
  <Slides>39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ＭＳ Ｐゴシック</vt:lpstr>
      <vt:lpstr>SimSun</vt:lpstr>
      <vt:lpstr>Arial</vt:lpstr>
      <vt:lpstr>Calibri</vt:lpstr>
      <vt:lpstr>Office Theme</vt:lpstr>
      <vt:lpstr>Chart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 number of people unemployment (std def)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South Africa corporate deposits</vt:lpstr>
      <vt:lpstr>Emerging market corporate debt as % of GDP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United States employment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Brad</dc:creator>
  <cp:lastModifiedBy>Nicky September</cp:lastModifiedBy>
  <cp:revision>130</cp:revision>
  <dcterms:created xsi:type="dcterms:W3CDTF">2016-11-11T04:36:24Z</dcterms:created>
  <dcterms:modified xsi:type="dcterms:W3CDTF">2025-07-30T13:48:57Z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0x01010005CC2131EC6BC245BE80808FF2395D20</vt:lpwstr>
  </property>
</Properties>
</file>